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2"/>
  </p:notesMasterIdLst>
  <p:sldIdLst>
    <p:sldId id="256" r:id="rId2"/>
    <p:sldId id="271" r:id="rId3"/>
    <p:sldId id="321" r:id="rId4"/>
    <p:sldId id="279" r:id="rId5"/>
    <p:sldId id="319" r:id="rId6"/>
    <p:sldId id="322" r:id="rId7"/>
    <p:sldId id="323" r:id="rId8"/>
    <p:sldId id="318" r:id="rId9"/>
    <p:sldId id="332" r:id="rId10"/>
    <p:sldId id="320" r:id="rId11"/>
    <p:sldId id="270" r:id="rId12"/>
    <p:sldId id="275" r:id="rId13"/>
    <p:sldId id="276" r:id="rId14"/>
    <p:sldId id="277" r:id="rId15"/>
    <p:sldId id="278" r:id="rId16"/>
    <p:sldId id="331" r:id="rId17"/>
    <p:sldId id="258" r:id="rId18"/>
    <p:sldId id="280" r:id="rId19"/>
    <p:sldId id="257" r:id="rId20"/>
    <p:sldId id="282" r:id="rId21"/>
    <p:sldId id="281" r:id="rId22"/>
    <p:sldId id="283" r:id="rId23"/>
    <p:sldId id="284" r:id="rId24"/>
    <p:sldId id="286" r:id="rId25"/>
    <p:sldId id="285" r:id="rId26"/>
    <p:sldId id="293" r:id="rId27"/>
    <p:sldId id="260" r:id="rId28"/>
    <p:sldId id="261" r:id="rId29"/>
    <p:sldId id="294" r:id="rId30"/>
    <p:sldId id="288" r:id="rId31"/>
    <p:sldId id="287" r:id="rId32"/>
    <p:sldId id="289" r:id="rId33"/>
    <p:sldId id="262" r:id="rId34"/>
    <p:sldId id="295" r:id="rId35"/>
    <p:sldId id="292" r:id="rId36"/>
    <p:sldId id="290" r:id="rId37"/>
    <p:sldId id="263" r:id="rId38"/>
    <p:sldId id="264" r:id="rId39"/>
    <p:sldId id="296" r:id="rId40"/>
    <p:sldId id="301" r:id="rId41"/>
    <p:sldId id="302" r:id="rId42"/>
    <p:sldId id="303" r:id="rId43"/>
    <p:sldId id="304" r:id="rId44"/>
    <p:sldId id="305" r:id="rId45"/>
    <p:sldId id="291" r:id="rId46"/>
    <p:sldId id="297" r:id="rId47"/>
    <p:sldId id="298" r:id="rId48"/>
    <p:sldId id="265" r:id="rId49"/>
    <p:sldId id="266" r:id="rId50"/>
    <p:sldId id="267" r:id="rId51"/>
    <p:sldId id="299" r:id="rId52"/>
    <p:sldId id="306" r:id="rId53"/>
    <p:sldId id="311" r:id="rId54"/>
    <p:sldId id="312" r:id="rId55"/>
    <p:sldId id="313" r:id="rId56"/>
    <p:sldId id="314" r:id="rId57"/>
    <p:sldId id="268" r:id="rId58"/>
    <p:sldId id="300" r:id="rId59"/>
    <p:sldId id="269" r:id="rId60"/>
    <p:sldId id="315" r:id="rId61"/>
    <p:sldId id="316" r:id="rId62"/>
    <p:sldId id="317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/>
    <p:restoredTop sz="96327"/>
  </p:normalViewPr>
  <p:slideViewPr>
    <p:cSldViewPr snapToGrid="0">
      <p:cViewPr>
        <p:scale>
          <a:sx n="100" d="100"/>
          <a:sy n="100" d="100"/>
        </p:scale>
        <p:origin x="264" y="2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4:27:56.2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3707 0 24575,'-7'0'0,"-3"0"0,-7 0 0,-6 0 0,-9 0 0,-3 0 0,-5 0 0,-6 0 0,-2 0 0,-1 0 0,1 0 0,2 0 0,-1 0 0,3 0 0,0 0 0,-5 0 0,1 0 0,-3 0 0,2 0 0,5 0 0,-2 0 0,5 0 0,1 1 0,2 1 0,5 1 0,-6 3 0,-3 1 0,-2 0 0,-3 0 0,3 0 0,3-1 0,5-1 0,4-1 0,5-1 0,1-1 0,1-1 0,-2-1 0,-3 0 0,-3 0 0,-1 0 0,-2 0 0,4 0 0,3 0 0,6 0 0,5 0 0,2 0 0,1 0 0,-1 0 0,-1 0 0,0 0 0,0 0 0,0 0 0,0 0 0,-3 0 0,-1 0 0,0 0 0,0 0 0,1 0 0,0 0 0,-1 0 0,2 0 0,-1 0 0,1 0 0,1 0 0,1 0 0,1 0 0,1 0 0,0 0 0,0 0 0,1 0 0,1 0 0,-1 0 0,-1 0 0,-3 0 0,-2 0 0,-2 0 0,-1 0 0,-1 0 0,2 0 0,0 0 0,2 0 0,1 1 0,1 0 0,1 1 0,-1 1 0,1 0 0,0 0 0,1-1 0,-5 2 0,-3 2 0,-1 0 0,-1-1 0,6 0 0,0-2 0,0 2 0,0 1 0,-1-2 0,-1 1 0,1 1 0,1 0 0,0 2 0,-1 0 0,-3 0 0,-4 1 0,-8 3 0,-4 1 0,-10 5 0,-4 1 0,-1-1 0,-7 4 0,4 0 0,-3 3 0,0 4 0,7-1 0,2 3 0,4 2 0,4 1 0,6 0 0,6-1 0,8-1 0,7 0 0,-1 0 0,3 0 0,-2 1 0,-2 1 0,3 2 0,0 8 0,3 6 0,2 5 0,2 9 0,3 6 0,1 7 0,3 7 0,0-1 0,5 1 0,2-4 0,4 0 0,1 3 0,1-1 0,0 4 0,-2 2 0,-2 3 0,-1 4 0,0-2 0,1-4 0,2 2 0,4-4 0,5 3 0,1-14 0,-4-22 0,-1-3 0,1 2 0,1 4 0,0 1 0,-4-15 0,-4-14 0,0-2 0,0-1 0,2 0 0,2 3 0,1 1 0,2 1 0,1 0 0,2-2 0,0-1 0,-3-6 0,-5-6 0,-5 0 0,-4 5 0,-1 9 0,0 8 0,0 2 0,-1-3 0,-1-3 0,0-3 0,0-4 0,1-2 0,-1-2 0,1-2 0,1-1 0,1-2 0,2-2 0,1-5 0,0-1 0,3-1 0,3 1 0,2 1 0,4 1 0,1-2 0,3-1 0,7 0 0,6-3 0,13-1 0,10-2 0,11-2 0,13-1 0,8 0 0,7 0 0,-44 0 0,0 0 0,4 0 0,0 0 0,4 0 0,2 0 0,6 0 0,1 0 0,3 0 0,2 0 0,2-1 0,0 0 0,3-2 0,0 0 0,0 0 0,0-1 0,-1 0 0,-1-1 0,-3 2 0,-2 0 0,-6 1 0,-2 0 0,-6 1 0,-3 1 0,-1 0 0,-1 0 0,42 0 0,-2 0 0,-10 0 0,-7 0 0,0 0 0,-1 0 0,5 0 0,-3 0 0,2 0 0,-7 0 0,4 0 0,-4-1 0,-2-1 0,0-4 0,-8-2 0,0 0 0,1-2 0,-3 1 0,3-2 0,-3-2 0,-4-1 0,2-4 0,-6 0 0,-3-3 0,3-6 0,5-5 0,3-3 0,-2 2 0,-4 0 0,-6 3 0,-5 2 0,-4 2 0,-9 5 0,-3 2 0,-6 2 0,-4 4 0,0-3 0,1-5 0,0-6 0,2-7 0,-1-3 0,1-3 0,0 3 0,-1 5 0,-5 8 0,-5 3 0,3-8 0,11-16 0,16-28 0,-12 26 0,2-3 0,4-6 0,-1-1 0,3-3 0,-1 1 0,-2 2 0,0 2 0,-4 4 0,0 1 0,-3 4 0,0 0 0,18-44 0,-4-1 0,-5 4 0,-6 5 0,-4 7 0,-3 9 0,-2 0 0,-1 6 0,-3-1 0,-2 0 0,-2-1 0,-3-1 0,-3 4 0,-3 0 0,-3 2 0,-3 5 0,-4 0 0,-4 4 0,-2 2 0,0 2 0,-1 4 0,-2 2 0,-1 3 0,-3 2 0,0 5 0,1 4 0,-7-3 0,-9-5 0,-8-7 0,-3-2 0,10 8 0,9 5 0,7 6 0,-1 1 0,3 1 0,0 5 0,1 2 0,0 1 0,-3 0 0,0 0 0,-2 0 0,-4 1 0,-1 0 0,0-1 0,3 1 0,2 1 0,2 1 0,2 0 0,-1 2 0,1 0 0,0 0 0,-1 1 0,0-1 0,-3-1 0,-2-1 0,0-2 0,0-1 0,-2-2 0,-1 0 0,-1 0 0,1 0 0,2 2 0,0 1 0,0 2 0,-2-1 0,1 1 0,1 1 0,0 0 0,4 1 0,3 1 0,3 3 0,5 1 0,0 2 0,0 0 0,-7 0 0,-4 0 0,-2-1 0,-2-1 0,2 1 0,0-1 0,4 1 0,5 0 0,6 0 0,3 0 0,2 0 0,2 1 0,1 0 0,-1 0 0,0 0 0,-1 0 0,-3 0 0,-4 0 0,-5 0 0,-5 0 0,-2 0 0,2 0 0,5 0 0,5 0 0,3 0 0,2 0 0,1 0 0,1 0 0,0 0 0,-1 0 0,-1 0 0,-1 0 0,-1 0 0,0-1 0,-1 0 0,4 0 0,0 0 0,2 0 0,1 1 0,0 0 0,-1 0 0,-1 0 0,0 0 0,-1 0 0,-1-1 0,1-1 0,-2 0 0,0-1 0,1 1 0,2 0 0,1 1 0,-1 0 0,-2 1 0,-4 0 0,-3 0 0,-1 0 0,2 0 0,2 0 0,3-2 0,2-1 0,0 0 0,1 0 0,0 2 0,0-1 0,0 1 0,3 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4:28:31.3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3341 127 24575,'-6'-2'0,"-3"0"0,-3 1 0,-3-1 0,-3-4 0,-4-2 0,-3-2 0,-9-3 0,-10 1 0,-11-2 0,-12 1 0,-9 2 0,-7 1 0,-1 1 0,4 2 0,1 3 0,2 2 0,11 2 0,-12 0 0,3 0 0,-2 0 0,-12 1 0,16 0 0,-2 2 0,-5 0 0,7 0 0,-1-1 0,5-2 0,9 0 0,3 0 0,9 0 0,4 0 0,5 0 0,4 0 0,3 0 0,3 0 0,-1 0 0,0 0 0,-1 0 0,1 0 0,3 0 0,6 0 0,6-1 0,3 0 0,6-2 0,1 1 0,3 1 0,-5 0 0,-8 1 0,-6 0 0,-4 0 0,-1 0 0,-1 2 0,-2 3 0,-1 0 0,2 1 0,6-2 0,5-1 0,5 0 0,3-1 0,0-1 0,-2 1 0,-3 0 0,-2 0 0,1-1 0,3-1 0,3 0 0,-2 1 0,-3 0 0,-4 0 0,-2 2 0,1-1 0,-3 2 0,2 0 0,0 1 0,1-1 0,1 1 0,0 0 0,2 1 0,2 0 0,0-1 0,1 0 0,0 0 0,0 0 0,1 1 0,-1 0 0,1-1 0,0 1 0,0 0 0,0 0 0,-2 2 0,0-1 0,1 1 0,-1 0 0,1 0 0,-1 2 0,1 0 0,0 0 0,1 1 0,1 1 0,1-1 0,2 1 0,-1 3 0,-1 1 0,1 1 0,0 0 0,0 0 0,2 0 0,-2 1 0,0 1 0,-2 4 0,-1 4 0,-1 5 0,-1 4 0,1 5 0,0 2 0,1 2 0,2 3 0,1 1 0,1-1 0,-1 0 0,2-2 0,0-2 0,2-1 0,-1-3 0,0-1 0,-1 0 0,0-3 0,-2 0 0,1 0 0,-1-3 0,0 0 0,2-8 0,2-7 0,1-3 0,2-5 0,0-4 0,1-1 0,0 0 0,0 0 0,0 6 0,-1 6 0,-1 8 0,-1 6 0,1 3 0,1-1 0,1 0 0,1-3 0,0-3 0,0-2 0,0-3 0,2 1 0,2 0 0,2 2 0,3 3 0,-1 2 0,0 3 0,1 3 0,1 3 0,1 2 0,-1 2 0,1-4 0,-3-3 0,1-6 0,-2-3 0,0 1 0,0 2 0,0 6 0,2 5 0,0-1 0,0 0 0,-2-11 0,-2-8 0,-3-7 0,-2 1 0,0 5 0,-1 5 0,0 1 0,-1-2 0,1 1 0,1-2 0,0 0 0,0-2 0,0-1 0,0-2 0,0-2 0,0-2 0,0-2 0,0-1 0,0 0 0,0-2 0,0 0 0,0 0 0,0 2 0,0 2 0,0 2 0,0-1 0,0 0 0,0 0 0,0-2 0,0 0 0,0-1 0,0-1 0,0 1 0,0-2 0,0 1 0,0 0 0,0-2 0,0 1 0,1 0 0,3 2 0,0 2 0,2 1 0,0 1 0,1 0 0,0-1 0,4 4 0,5 4 0,3 4 0,4 1 0,-1-1 0,-2-2 0,2-1 0,-2-1 0,1 0 0,1-1 0,4 2 0,1 1 0,6 1 0,2 0 0,1 0 0,2 0 0,-2 0 0,-1-2 0,-5-3 0,-3-2 0,-4-3 0,-3-3 0,-3-1 0,-4-3 0,-3-1 0,-3-2 0,-2-1 0,-2-2 0,-2 0 0,1 0 0,1 1 0,3 2 0,2-1 0,5 1 0,2 1 0,5-1 0,5 0 0,4-3 0,16 0 0,11-2 0,15 0 0,10 0 0,-3 0 0,0 0 0,4 0 0,1 0 0,-6-1 0,0-1 0,-6-2 0,-8 1 0,-7 1 0,-8 2 0,7 0 0,4 0 0,2 0 0,-11 0 0,-16 0 0,-1 0 0,-3 0 0,-2-3-6784,-1-8 6784,-7-2 0,-6 1 0,-1 4 0,12 8 0,19 0 0,16 0 0,13-1 6784,10 0-6784,10-3 0,5-4 0,-10 1 0,-13-3 0,-8 0 0,-8 1 0,5-3 0,-5 2 0,-4 2 0,1-3 0,-4 1 0,5-4 0,6-1 0,-3 0 0,3-1 0,5 0 0,1-1 0,3-4 0,-7-1 0,-17 3 0,4-4 0,-3-1 0,3-3 0,1-3 0,-8 2 0,0-2 0,3-4 0,5-6 0,3-4 0,6-2 0,3 0 0,-10 11 0,-18 11 0,-11 0 0,-5-5 0,9-15 0,7-11 0,-4 3 0,-3-5 0,1-3 0,-3-9 0,1-9 0,-2-2 0,-2-3 0,4-6 0,4-5 0,-12 43 0,1 1 0,3 0 0,3 2 0,1 1 0,1 3 0,19-23 0,-17 14 0,-19-1 0,-17-1 0,-5-18 0,-4-5 0,-1 13 0,-4 3 0,-7-2 0,-4 4 0,-5-5 0,0 8 0,2 12 0,-2 0 0,0 2 0,-1 4 0,1 3 0,0 4 0,3 2 0,1 4 0,3 2 0,2 3 0,1 2 0,1 1 0,1 1 0,-2-2 0,-3 0 0,-6-2 0,-7 0 0,-6 0 0,-4 0 0,-6 1 0,3 0 0,1 2 0,6 0 0,9 2 0,3 1 0,3 2 0,3-1 0,0 0 0,-2 1 0,-3 1 0,-3 2 0,-3 1 0,0-1 0,4-1 0,4 1 0,3 1 0,3 1 0,0-1 0,0 3 0,1-1 0,1 2 0,0 1 0,1 0 0,1 2 0,-1 1 0,0 0 0,-2 1 0,0 0 0,1 0 0,1 0 0,2 0 0,1 0 0,1 0 0,1 0 0,2 0 0,3 0 0,3 0 0,3 0 0,1-1 0,0 0 0,-2 0 0,-4 0 0,-3 1 0,-1-1 0,-1-1 0,5 1 0,5 0 0,3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4:28:35.19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1117 138 24575,'-6'-6'0,"-2"-1"0,-1-3 0,-2-2 0,-2 0 0,-2-1 0,-5 0 0,-2 0 0,-4 2 0,-2 2 0,-4 0 0,-6 1 0,-4 1 0,-6 2 0,-6 2 0,-13 3 0,1 1 0,2 4 0,9 6 0,11 6 0,2 3 0,7 2 0,5-2 0,7-1 0,4 0 0,1 0 0,-2 5 0,-2 4 0,-3 3 0,-1 1 0,1-1 0,0-1 0,5-4 0,2-1 0,2 1 0,3-1 0,-1 4 0,1 1 0,2 6 0,1 5 0,3 2 0,1 0 0,3-6 0,1-6 0,0-5 0,1-2 0,0 1 0,0 2 0,3-1 0,2 0 0,5-2 0,6 1 0,6-1 0,6 0 0,2-1 0,1-3 0,1-3 0,2-3 0,0 0 0,2-2 0,1-1 0,2-1 0,-2-1 0,1-1 0,-5 1 0,1-3 0,-1-3 0,0-1 0,-1-2 0,-3 0 0,-2-2 0,-1-4 0,-1-4 0,3-7 0,0-1 0,0-1 0,0 2 0,1 1 0,1 0 0,0-1 0,-1 0 0,-4 1 0,-2 0 0,-4 0 0,-2 0 0,-3-2 0,0 0 0,-1-1 0,0-3 0,0-1 0,0-2 0,2-1 0,-1 1 0,0 1 0,-2 2 0,-3 3 0,0 1 0,-2 1 0,-2 2 0,-2 0 0,-1 2 0,0-1 0,0-2 0,1 1 0,-1-3 0,-1 0 0,0 2 0,0-1 0,0 2 0,0-1 0,0 1 0,0 2 0,0 1 0,0 1 0,-1 0 0,-1 0 0,-1-3 0,-2-1 0,0-1 0,0-3 0,-1 0 0,0-4 0,-4-2 0,-4-2 0,-3 0 0,-1 2 0,1 3 0,3 6 0,4 4 0,3 3 0,2 5 0,3 0 0,1 3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7T04:28:41.43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1070 152 24575,'-2'-8'0,"-4"-2"0,-7-3 0,-6-3 0,-4 1 0,-3-1 0,0 0 0,-1 2 0,1 2 0,2 2 0,0 2 0,-2 2 0,-1 1 0,3 3 0,-3 2 0,1 0 0,-2 0 0,-2 0 0,6 0 0,-1 1 0,0 1 0,-2 2 0,-2 2 0,2 0 0,1-1 0,3 2 0,-1 0 0,1 1 0,2 1 0,1 2 0,2 1 0,-1 1 0,1-1 0,0 1 0,-1 0 0,2 0 0,1-2 0,1-1 0,0-1 0,1-2 0,1 3 0,-1 1 0,0 3 0,-2 3 0,-3 1 0,0 1 0,2 0 0,3-4 0,3-1 0,3-2 0,-1 1 0,2 0 0,-1 0 0,1 2 0,1 1 0,0 2 0,1 1 0,1 4 0,1 3 0,1 3 0,1 2 0,1-1 0,0 0 0,0-3 0,0-2 0,0-2 0,0-4 0,0-4 0,0-3 0,0-4 0,0-1 0,0 0 0,0 0 0,0 2 0,0 2 0,0 0 0,0 0 0,1 0 0,1 0 0,2 2 0,0-2 0,2-2 0,0-2 0,1 0 0,-1 0 0,1 0 0,0 0 0,2 0 0,0 0 0,2 1 0,2-1 0,-1 0 0,0 0 0,1-2 0,0 0 0,-1-1 0,0-1 0,0 0 0,0-1 0,1 0 0,1 0 0,-1 1 0,0-1 0,1 1 0,-1-2 0,3 1 0,0-2 0,1 0 0,1 0 0,0 0 0,-1 0 0,-1 0 0,0 0 0,2-1 0,2-1 0,2-1 0,-1-1 0,0 0 0,1 0 0,-2 0 0,-4 0 0,-1 0 0,-2-1 0,1-2 0,2-1 0,1-2 0,1-2 0,3 0 0,2 0 0,-1 0 0,0 1 0,0-1 0,-1 0 0,3 0 0,1 0 0,1-1 0,-6 3 0,-6 2 0,-1 0 0,2 0 0,4-3 0,1 0 0,-5 1 0,-1 1 0,-1 0 0,1 0 0,-2-1 0,0 0 0,-2 0 0,0-3 0,0-2 0,-1-3 0,0-3 0,-1-1 0,-2 0 0,0 1 0,-2 0 0,0-2 0,-1 2 0,-1 0 0,0 2 0,-2 1 0,0 0 0,0-1 0,0 3 0,0-1 0,-1 1 0,0 0 0,-2 0 0,-1 1 0,-1 0 0,-1 3 0,0-3 0,-2 1 0,1 1 0,1 2 0,1 4 0,1 1 0,1 0 0,-2 1 0,-1-3 0,-3 1 0,2 0 0,1 0 0,3 4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EA476-A5A8-E84D-9AE6-1F32566FE4C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2104E-F05A-824A-95B1-26F965D20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4F75-B303-C0C3-72CA-3024905DA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Reece Doyle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5671A-5746-0D95-0381-550B11A24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T1A2 – Portfolio Website</a:t>
            </a:r>
          </a:p>
        </p:txBody>
      </p:sp>
    </p:spTree>
    <p:extLst>
      <p:ext uri="{BB962C8B-B14F-4D97-AF65-F5344CB8AC3E}">
        <p14:creationId xmlns:p14="http://schemas.microsoft.com/office/powerpoint/2010/main" val="59551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2370659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574" y="3603000"/>
                <a:ext cx="1188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pic>
        <p:nvPicPr>
          <p:cNvPr id="34" name="Picture 33" descr="A diagram of a website&#10;&#10;Description automatically generated">
            <a:extLst>
              <a:ext uri="{FF2B5EF4-FFF2-40B4-BE49-F238E27FC236}">
                <a16:creationId xmlns:a16="http://schemas.microsoft.com/office/drawing/2014/main" id="{A048E404-37FA-AB1B-9416-BE7F3DA377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 flipH="1">
            <a:off x="5411138" y="2387600"/>
            <a:ext cx="1330036" cy="229658"/>
          </a:xfrm>
          <a:prstGeom prst="rect">
            <a:avLst/>
          </a:prstGeom>
        </p:spPr>
      </p:pic>
      <p:pic>
        <p:nvPicPr>
          <p:cNvPr id="35" name="Picture 34" descr="A diagram of a website&#10;&#10;Description automatically generated">
            <a:extLst>
              <a:ext uri="{FF2B5EF4-FFF2-40B4-BE49-F238E27FC236}">
                <a16:creationId xmlns:a16="http://schemas.microsoft.com/office/drawing/2014/main" id="{37E2210A-EBD5-1857-DDEF-C313F0C2E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r="34834" b="88933"/>
          <a:stretch/>
        </p:blipFill>
        <p:spPr>
          <a:xfrm rot="10800000" flipH="1">
            <a:off x="5408843" y="2525699"/>
            <a:ext cx="1330036" cy="616525"/>
          </a:xfrm>
          <a:prstGeom prst="rect">
            <a:avLst/>
          </a:prstGeom>
        </p:spPr>
      </p:pic>
      <p:pic>
        <p:nvPicPr>
          <p:cNvPr id="36" name="Picture 35" descr="A diagram of a website&#10;&#10;Description automatically generated">
            <a:extLst>
              <a:ext uri="{FF2B5EF4-FFF2-40B4-BE49-F238E27FC236}">
                <a16:creationId xmlns:a16="http://schemas.microsoft.com/office/drawing/2014/main" id="{8F4374C8-CC32-7B2A-FA2F-BDAB349EDF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>
            <a:off x="3314175" y="2390259"/>
            <a:ext cx="1330036" cy="229658"/>
          </a:xfrm>
          <a:prstGeom prst="rect">
            <a:avLst/>
          </a:prstGeom>
        </p:spPr>
      </p:pic>
      <p:pic>
        <p:nvPicPr>
          <p:cNvPr id="37" name="Picture 36" descr="A diagram of a website&#10;&#10;Description automatically generated">
            <a:extLst>
              <a:ext uri="{FF2B5EF4-FFF2-40B4-BE49-F238E27FC236}">
                <a16:creationId xmlns:a16="http://schemas.microsoft.com/office/drawing/2014/main" id="{4A209C89-0289-8B79-664B-2D8F3C3812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34834" b="88933"/>
          <a:stretch/>
        </p:blipFill>
        <p:spPr>
          <a:xfrm rot="10800000">
            <a:off x="3313323" y="2525183"/>
            <a:ext cx="1330036" cy="392642"/>
          </a:xfrm>
          <a:prstGeom prst="rect">
            <a:avLst/>
          </a:prstGeom>
        </p:spPr>
      </p:pic>
      <p:pic>
        <p:nvPicPr>
          <p:cNvPr id="38" name="Picture 37" descr="A diagram of a website&#10;&#10;Description automatically generated">
            <a:extLst>
              <a:ext uri="{FF2B5EF4-FFF2-40B4-BE49-F238E27FC236}">
                <a16:creationId xmlns:a16="http://schemas.microsoft.com/office/drawing/2014/main" id="{A669A0E6-0A93-3FC4-3782-4C1593C5FAA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40216" b="88933"/>
          <a:stretch/>
        </p:blipFill>
        <p:spPr>
          <a:xfrm rot="10800000">
            <a:off x="4581769" y="2525184"/>
            <a:ext cx="996656" cy="3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14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753" b="49392"/>
          <a:stretch/>
        </p:blipFill>
        <p:spPr>
          <a:xfrm>
            <a:off x="2698692" y="821787"/>
            <a:ext cx="4537132" cy="281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CC8D7-0A34-F2E0-7068-6C13EBA3D6E9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 descr="A diagram of a website&#10;&#10;Description automatically generated">
            <a:extLst>
              <a:ext uri="{FF2B5EF4-FFF2-40B4-BE49-F238E27FC236}">
                <a16:creationId xmlns:a16="http://schemas.microsoft.com/office/drawing/2014/main" id="{67E2F9C5-0BB5-C65E-F47A-F048CF912A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 flipH="1">
            <a:off x="5411138" y="2387600"/>
            <a:ext cx="1330036" cy="229658"/>
          </a:xfrm>
          <a:prstGeom prst="rect">
            <a:avLst/>
          </a:prstGeom>
        </p:spPr>
      </p:pic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CB2B5863-6B34-AA1F-D1E1-FA05096F72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r="34834" b="88933"/>
          <a:stretch/>
        </p:blipFill>
        <p:spPr>
          <a:xfrm rot="10800000" flipH="1">
            <a:off x="5408843" y="2525699"/>
            <a:ext cx="1330036" cy="616525"/>
          </a:xfrm>
          <a:prstGeom prst="rect">
            <a:avLst/>
          </a:prstGeom>
        </p:spPr>
      </p:pic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98B6AD99-5AA7-DE2D-6358-62B065B36F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>
            <a:off x="3314175" y="2390259"/>
            <a:ext cx="1330036" cy="229658"/>
          </a:xfrm>
          <a:prstGeom prst="rect">
            <a:avLst/>
          </a:prstGeom>
        </p:spPr>
      </p:pic>
      <p:pic>
        <p:nvPicPr>
          <p:cNvPr id="8" name="Picture 7" descr="A diagram of a website&#10;&#10;Description automatically generated">
            <a:extLst>
              <a:ext uri="{FF2B5EF4-FFF2-40B4-BE49-F238E27FC236}">
                <a16:creationId xmlns:a16="http://schemas.microsoft.com/office/drawing/2014/main" id="{ADD45033-ADB3-8EE1-E302-0A82D50122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34834" b="88933"/>
          <a:stretch/>
        </p:blipFill>
        <p:spPr>
          <a:xfrm rot="10800000">
            <a:off x="3313323" y="2525183"/>
            <a:ext cx="1330036" cy="392642"/>
          </a:xfrm>
          <a:prstGeom prst="rect">
            <a:avLst/>
          </a:prstGeom>
        </p:spPr>
      </p:pic>
      <p:pic>
        <p:nvPicPr>
          <p:cNvPr id="13" name="Picture 12" descr="A diagram of a website&#10;&#10;Description automatically generated">
            <a:extLst>
              <a:ext uri="{FF2B5EF4-FFF2-40B4-BE49-F238E27FC236}">
                <a16:creationId xmlns:a16="http://schemas.microsoft.com/office/drawing/2014/main" id="{4C84D3DB-11D6-3C6B-9B3A-557326C151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40216" b="88933"/>
          <a:stretch/>
        </p:blipFill>
        <p:spPr>
          <a:xfrm rot="10800000">
            <a:off x="4581769" y="2525184"/>
            <a:ext cx="996656" cy="3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1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753"/>
          <a:stretch/>
        </p:blipFill>
        <p:spPr>
          <a:xfrm>
            <a:off x="2698692" y="821787"/>
            <a:ext cx="4537132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828B3-44B8-3A9B-2B58-DA45C6D2CC8D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69B5F-D859-6602-24C6-02B5259F19CE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D7E8E-54CD-C0EA-2E9F-142D047D7319}"/>
              </a:ext>
            </a:extLst>
          </p:cNvPr>
          <p:cNvSpPr/>
          <p:nvPr/>
        </p:nvSpPr>
        <p:spPr>
          <a:xfrm>
            <a:off x="6271148" y="4467625"/>
            <a:ext cx="964676" cy="190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website&#10;&#10;Description automatically generated">
            <a:extLst>
              <a:ext uri="{FF2B5EF4-FFF2-40B4-BE49-F238E27FC236}">
                <a16:creationId xmlns:a16="http://schemas.microsoft.com/office/drawing/2014/main" id="{C9D208FA-559E-FFC6-EA69-CFEDDAB557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 flipH="1">
            <a:off x="5411138" y="2387600"/>
            <a:ext cx="1330036" cy="229658"/>
          </a:xfrm>
          <a:prstGeom prst="rect">
            <a:avLst/>
          </a:prstGeom>
        </p:spPr>
      </p:pic>
      <p:pic>
        <p:nvPicPr>
          <p:cNvPr id="8" name="Picture 7" descr="A diagram of a website&#10;&#10;Description automatically generated">
            <a:extLst>
              <a:ext uri="{FF2B5EF4-FFF2-40B4-BE49-F238E27FC236}">
                <a16:creationId xmlns:a16="http://schemas.microsoft.com/office/drawing/2014/main" id="{AF9A7F69-E929-A1E2-A7DF-46EB68233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r="34834" b="88933"/>
          <a:stretch/>
        </p:blipFill>
        <p:spPr>
          <a:xfrm rot="10800000" flipH="1">
            <a:off x="5408843" y="2525699"/>
            <a:ext cx="1330036" cy="616525"/>
          </a:xfrm>
          <a:prstGeom prst="rect">
            <a:avLst/>
          </a:prstGeom>
        </p:spPr>
      </p:pic>
      <p:pic>
        <p:nvPicPr>
          <p:cNvPr id="13" name="Picture 12" descr="A diagram of a website&#10;&#10;Description automatically generated">
            <a:extLst>
              <a:ext uri="{FF2B5EF4-FFF2-40B4-BE49-F238E27FC236}">
                <a16:creationId xmlns:a16="http://schemas.microsoft.com/office/drawing/2014/main" id="{1D94B32C-DF6D-AD02-7272-3DAB486007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>
            <a:off x="3314175" y="2390259"/>
            <a:ext cx="1330036" cy="229658"/>
          </a:xfrm>
          <a:prstGeom prst="rect">
            <a:avLst/>
          </a:prstGeom>
        </p:spPr>
      </p:pic>
      <p:pic>
        <p:nvPicPr>
          <p:cNvPr id="15" name="Picture 14" descr="A diagram of a website&#10;&#10;Description automatically generated">
            <a:extLst>
              <a:ext uri="{FF2B5EF4-FFF2-40B4-BE49-F238E27FC236}">
                <a16:creationId xmlns:a16="http://schemas.microsoft.com/office/drawing/2014/main" id="{F3988549-FC01-0467-91C4-13E550A97B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34834" b="88933"/>
          <a:stretch/>
        </p:blipFill>
        <p:spPr>
          <a:xfrm rot="10800000">
            <a:off x="3313323" y="2525183"/>
            <a:ext cx="1330036" cy="392642"/>
          </a:xfrm>
          <a:prstGeom prst="rect">
            <a:avLst/>
          </a:prstGeom>
        </p:spPr>
      </p:pic>
      <p:pic>
        <p:nvPicPr>
          <p:cNvPr id="17" name="Picture 16" descr="A diagram of a website&#10;&#10;Description automatically generated">
            <a:extLst>
              <a:ext uri="{FF2B5EF4-FFF2-40B4-BE49-F238E27FC236}">
                <a16:creationId xmlns:a16="http://schemas.microsoft.com/office/drawing/2014/main" id="{E848E48F-3684-4A6E-FFFC-A49A4B92DF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40216" b="88933"/>
          <a:stretch/>
        </p:blipFill>
        <p:spPr>
          <a:xfrm rot="10800000">
            <a:off x="4581769" y="2525184"/>
            <a:ext cx="996656" cy="3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9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CEA12-35F4-F1D6-36D7-9796A0730DE5}"/>
              </a:ext>
            </a:extLst>
          </p:cNvPr>
          <p:cNvSpPr/>
          <p:nvPr/>
        </p:nvSpPr>
        <p:spPr>
          <a:xfrm>
            <a:off x="6282723" y="4502350"/>
            <a:ext cx="2621788" cy="1902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21621-1707-0B2F-2203-C682CAA3E960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2DE10-DFAC-8A8E-0DE0-F71BB363BC21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492C-6577-5CF9-5703-D288896814E1}"/>
              </a:ext>
            </a:extLst>
          </p:cNvPr>
          <p:cNvSpPr txBox="1"/>
          <p:nvPr/>
        </p:nvSpPr>
        <p:spPr>
          <a:xfrm>
            <a:off x="9169408" y="821787"/>
            <a:ext cx="23038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as link to 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Button links: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At the top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3" name="Picture 12" descr="A diagram of a website&#10;&#10;Description automatically generated">
            <a:extLst>
              <a:ext uri="{FF2B5EF4-FFF2-40B4-BE49-F238E27FC236}">
                <a16:creationId xmlns:a16="http://schemas.microsoft.com/office/drawing/2014/main" id="{8144DA4B-1E2B-70D3-A6BB-DB20259710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94" t="14205" r="34834" b="81673"/>
          <a:stretch/>
        </p:blipFill>
        <p:spPr>
          <a:xfrm rot="10800000" flipH="1">
            <a:off x="5411138" y="2387600"/>
            <a:ext cx="1330036" cy="229658"/>
          </a:xfrm>
          <a:prstGeom prst="rect">
            <a:avLst/>
          </a:prstGeom>
        </p:spPr>
      </p:pic>
      <p:pic>
        <p:nvPicPr>
          <p:cNvPr id="15" name="Picture 14" descr="A diagram of a website&#10;&#10;Description automatically generated">
            <a:extLst>
              <a:ext uri="{FF2B5EF4-FFF2-40B4-BE49-F238E27FC236}">
                <a16:creationId xmlns:a16="http://schemas.microsoft.com/office/drawing/2014/main" id="{7D747125-CCFF-39C1-497A-714EFFA3C9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94" r="34834" b="88933"/>
          <a:stretch/>
        </p:blipFill>
        <p:spPr>
          <a:xfrm rot="10800000" flipH="1">
            <a:off x="5408843" y="2525699"/>
            <a:ext cx="1330036" cy="616525"/>
          </a:xfrm>
          <a:prstGeom prst="rect">
            <a:avLst/>
          </a:prstGeom>
        </p:spPr>
      </p:pic>
      <p:pic>
        <p:nvPicPr>
          <p:cNvPr id="17" name="Picture 16" descr="A diagram of a website&#10;&#10;Description automatically generated">
            <a:extLst>
              <a:ext uri="{FF2B5EF4-FFF2-40B4-BE49-F238E27FC236}">
                <a16:creationId xmlns:a16="http://schemas.microsoft.com/office/drawing/2014/main" id="{440931C5-B465-F922-7B4E-0958E2615C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94" t="14205" r="34834" b="81673"/>
          <a:stretch/>
        </p:blipFill>
        <p:spPr>
          <a:xfrm rot="10800000">
            <a:off x="3314175" y="2390259"/>
            <a:ext cx="1330036" cy="229658"/>
          </a:xfrm>
          <a:prstGeom prst="rect">
            <a:avLst/>
          </a:prstGeom>
        </p:spPr>
      </p:pic>
      <p:pic>
        <p:nvPicPr>
          <p:cNvPr id="19" name="Picture 18" descr="A diagram of a website&#10;&#10;Description automatically generated">
            <a:extLst>
              <a:ext uri="{FF2B5EF4-FFF2-40B4-BE49-F238E27FC236}">
                <a16:creationId xmlns:a16="http://schemas.microsoft.com/office/drawing/2014/main" id="{920D8D17-8321-14AA-A5DE-E192C9401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94" t="4019" r="34834" b="88933"/>
          <a:stretch/>
        </p:blipFill>
        <p:spPr>
          <a:xfrm rot="10800000">
            <a:off x="3313323" y="2525183"/>
            <a:ext cx="1330036" cy="392642"/>
          </a:xfrm>
          <a:prstGeom prst="rect">
            <a:avLst/>
          </a:prstGeom>
        </p:spPr>
      </p:pic>
      <p:pic>
        <p:nvPicPr>
          <p:cNvPr id="21" name="Picture 20" descr="A diagram of a website&#10;&#10;Description automatically generated">
            <a:extLst>
              <a:ext uri="{FF2B5EF4-FFF2-40B4-BE49-F238E27FC236}">
                <a16:creationId xmlns:a16="http://schemas.microsoft.com/office/drawing/2014/main" id="{8C929610-7EDE-CDBB-C914-AD334213EE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694" t="4019" r="40216" b="88933"/>
          <a:stretch/>
        </p:blipFill>
        <p:spPr>
          <a:xfrm rot="10800000">
            <a:off x="4581769" y="2525184"/>
            <a:ext cx="996656" cy="3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49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02BD3-1897-C55B-DAEB-7AFC9E3FC357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272F0-764A-44EE-3762-37BD9F7A0592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ED342-0D89-69FB-238E-B584AB1A6178}"/>
              </a:ext>
            </a:extLst>
          </p:cNvPr>
          <p:cNvSpPr txBox="1"/>
          <p:nvPr/>
        </p:nvSpPr>
        <p:spPr>
          <a:xfrm>
            <a:off x="9169408" y="821787"/>
            <a:ext cx="23038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as link to 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Button links: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At the top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DE31E-8D9B-B8D8-8321-48BAC50DDFF7}"/>
              </a:ext>
            </a:extLst>
          </p:cNvPr>
          <p:cNvSpPr txBox="1"/>
          <p:nvPr/>
        </p:nvSpPr>
        <p:spPr>
          <a:xfrm>
            <a:off x="9037536" y="4249341"/>
            <a:ext cx="2303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Links to my: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LinkedIn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X (twitter)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At the bottom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9" name="Picture 18" descr="A diagram of a website&#10;&#10;Description automatically generated">
            <a:extLst>
              <a:ext uri="{FF2B5EF4-FFF2-40B4-BE49-F238E27FC236}">
                <a16:creationId xmlns:a16="http://schemas.microsoft.com/office/drawing/2014/main" id="{BF32172D-C16E-D809-5755-D2CB1AD06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 flipH="1">
            <a:off x="5411138" y="2387600"/>
            <a:ext cx="1330036" cy="229658"/>
          </a:xfrm>
          <a:prstGeom prst="rect">
            <a:avLst/>
          </a:prstGeom>
        </p:spPr>
      </p:pic>
      <p:pic>
        <p:nvPicPr>
          <p:cNvPr id="21" name="Picture 20" descr="A diagram of a website&#10;&#10;Description automatically generated">
            <a:extLst>
              <a:ext uri="{FF2B5EF4-FFF2-40B4-BE49-F238E27FC236}">
                <a16:creationId xmlns:a16="http://schemas.microsoft.com/office/drawing/2014/main" id="{3447AAB5-F9A8-5402-224D-1A7023A933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r="34834" b="88933"/>
          <a:stretch/>
        </p:blipFill>
        <p:spPr>
          <a:xfrm rot="10800000" flipH="1">
            <a:off x="5408843" y="2525699"/>
            <a:ext cx="1330036" cy="616525"/>
          </a:xfrm>
          <a:prstGeom prst="rect">
            <a:avLst/>
          </a:prstGeom>
        </p:spPr>
      </p:pic>
      <p:pic>
        <p:nvPicPr>
          <p:cNvPr id="23" name="Picture 22" descr="A diagram of a website&#10;&#10;Description automatically generated">
            <a:extLst>
              <a:ext uri="{FF2B5EF4-FFF2-40B4-BE49-F238E27FC236}">
                <a16:creationId xmlns:a16="http://schemas.microsoft.com/office/drawing/2014/main" id="{8A599C67-1284-49AE-A092-C091353771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14205" r="34834" b="81673"/>
          <a:stretch/>
        </p:blipFill>
        <p:spPr>
          <a:xfrm rot="10800000">
            <a:off x="3314175" y="2390259"/>
            <a:ext cx="1330036" cy="229658"/>
          </a:xfrm>
          <a:prstGeom prst="rect">
            <a:avLst/>
          </a:prstGeom>
        </p:spPr>
      </p:pic>
      <p:pic>
        <p:nvPicPr>
          <p:cNvPr id="25" name="Picture 24" descr="A diagram of a website&#10;&#10;Description automatically generated">
            <a:extLst>
              <a:ext uri="{FF2B5EF4-FFF2-40B4-BE49-F238E27FC236}">
                <a16:creationId xmlns:a16="http://schemas.microsoft.com/office/drawing/2014/main" id="{702DEA14-3ACF-0B45-F2E0-3D9DF37C1C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34834" b="88933"/>
          <a:stretch/>
        </p:blipFill>
        <p:spPr>
          <a:xfrm rot="10800000">
            <a:off x="3313323" y="2525183"/>
            <a:ext cx="1330036" cy="392642"/>
          </a:xfrm>
          <a:prstGeom prst="rect">
            <a:avLst/>
          </a:prstGeom>
        </p:spPr>
      </p:pic>
      <p:pic>
        <p:nvPicPr>
          <p:cNvPr id="26" name="Picture 25" descr="A diagram of a website&#10;&#10;Description automatically generated">
            <a:extLst>
              <a:ext uri="{FF2B5EF4-FFF2-40B4-BE49-F238E27FC236}">
                <a16:creationId xmlns:a16="http://schemas.microsoft.com/office/drawing/2014/main" id="{74ACDB62-1AC4-360B-3A78-6A98D34D42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694" t="4019" r="40216" b="88933"/>
          <a:stretch/>
        </p:blipFill>
        <p:spPr>
          <a:xfrm rot="10800000">
            <a:off x="4581769" y="2525184"/>
            <a:ext cx="996656" cy="39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1398992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3C79E35-7B03-B84A-94B6-F805EF7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10" y="1165761"/>
            <a:ext cx="6843179" cy="452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</p:spTree>
    <p:extLst>
      <p:ext uri="{BB962C8B-B14F-4D97-AF65-F5344CB8AC3E}">
        <p14:creationId xmlns:p14="http://schemas.microsoft.com/office/powerpoint/2010/main" val="105498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3C79E35-7B03-B84A-94B6-F805EF7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10" y="1165761"/>
            <a:ext cx="6843179" cy="452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F5A7-5003-47B2-C276-0B9CEF99A00A}"/>
              </a:ext>
            </a:extLst>
          </p:cNvPr>
          <p:cNvSpPr txBox="1"/>
          <p:nvPr/>
        </p:nvSpPr>
        <p:spPr>
          <a:xfrm>
            <a:off x="75414" y="834899"/>
            <a:ext cx="23038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featuring link to Homepage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6F283-4ADD-AB1B-C3A7-FFE235D11871}"/>
              </a:ext>
            </a:extLst>
          </p:cNvPr>
          <p:cNvSpPr txBox="1"/>
          <p:nvPr/>
        </p:nvSpPr>
        <p:spPr>
          <a:xfrm>
            <a:off x="75414" y="2332881"/>
            <a:ext cx="259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Picture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Circular portrait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03674-E1B3-21DC-0653-033BC37FE0B4}"/>
              </a:ext>
            </a:extLst>
          </p:cNvPr>
          <p:cNvSpPr txBox="1"/>
          <p:nvPr/>
        </p:nvSpPr>
        <p:spPr>
          <a:xfrm>
            <a:off x="0" y="3334541"/>
            <a:ext cx="25989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Greeting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Welcome text stating who I am and what I do 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165FF-62B5-4AEA-108C-90D41F9E25A0}"/>
              </a:ext>
            </a:extLst>
          </p:cNvPr>
          <p:cNvSpPr txBox="1"/>
          <p:nvPr/>
        </p:nvSpPr>
        <p:spPr>
          <a:xfrm>
            <a:off x="9671039" y="1190345"/>
            <a:ext cx="23038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Navbar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to all other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F541D-F38E-09A9-B152-F55E004BF5A7}"/>
              </a:ext>
            </a:extLst>
          </p:cNvPr>
          <p:cNvSpPr txBox="1"/>
          <p:nvPr/>
        </p:nvSpPr>
        <p:spPr>
          <a:xfrm>
            <a:off x="9593003" y="2529365"/>
            <a:ext cx="23038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Contact Section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Phone Number and email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38C12-A10E-DF5D-657E-614D165F4D28}"/>
              </a:ext>
            </a:extLst>
          </p:cNvPr>
          <p:cNvSpPr txBox="1"/>
          <p:nvPr/>
        </p:nvSpPr>
        <p:spPr>
          <a:xfrm>
            <a:off x="9682406" y="4514522"/>
            <a:ext cx="23038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Links to socials and copyright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6DBCCD-4BB4-C711-2F5B-D2A28CB382C1}"/>
              </a:ext>
            </a:extLst>
          </p:cNvPr>
          <p:cNvCxnSpPr>
            <a:cxnSpLocks/>
          </p:cNvCxnSpPr>
          <p:nvPr/>
        </p:nvCxnSpPr>
        <p:spPr>
          <a:xfrm flipH="1">
            <a:off x="9019525" y="2111070"/>
            <a:ext cx="78758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D8C3FA-F093-5145-E79B-09F537DDEF07}"/>
              </a:ext>
            </a:extLst>
          </p:cNvPr>
          <p:cNvCxnSpPr>
            <a:cxnSpLocks/>
          </p:cNvCxnSpPr>
          <p:nvPr/>
        </p:nvCxnSpPr>
        <p:spPr>
          <a:xfrm flipH="1">
            <a:off x="6573683" y="3342046"/>
            <a:ext cx="3097356" cy="102212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B638AE-B6BE-4E85-240E-5AEAC77C0D80}"/>
              </a:ext>
            </a:extLst>
          </p:cNvPr>
          <p:cNvCxnSpPr>
            <a:cxnSpLocks/>
          </p:cNvCxnSpPr>
          <p:nvPr/>
        </p:nvCxnSpPr>
        <p:spPr>
          <a:xfrm flipV="1">
            <a:off x="2379284" y="3590855"/>
            <a:ext cx="2906882" cy="77331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EF1EBE-1A10-07AA-D126-8E176495FEF7}"/>
              </a:ext>
            </a:extLst>
          </p:cNvPr>
          <p:cNvCxnSpPr>
            <a:cxnSpLocks/>
          </p:cNvCxnSpPr>
          <p:nvPr/>
        </p:nvCxnSpPr>
        <p:spPr>
          <a:xfrm>
            <a:off x="2598996" y="2990155"/>
            <a:ext cx="304091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ECF2BD-1351-F709-D601-F34BFFAFB8DA}"/>
              </a:ext>
            </a:extLst>
          </p:cNvPr>
          <p:cNvCxnSpPr>
            <a:cxnSpLocks/>
          </p:cNvCxnSpPr>
          <p:nvPr/>
        </p:nvCxnSpPr>
        <p:spPr>
          <a:xfrm>
            <a:off x="1762055" y="1863524"/>
            <a:ext cx="132237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6F7794-C8BE-9AD0-FEA8-3C1537550FD2}"/>
              </a:ext>
            </a:extLst>
          </p:cNvPr>
          <p:cNvCxnSpPr>
            <a:cxnSpLocks/>
          </p:cNvCxnSpPr>
          <p:nvPr/>
        </p:nvCxnSpPr>
        <p:spPr>
          <a:xfrm flipH="1">
            <a:off x="7915901" y="5232771"/>
            <a:ext cx="189120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268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A484F278-83A7-B560-4A29-ED9A1D67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844" y="348606"/>
            <a:ext cx="3188206" cy="6160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592B4B03-E87C-8495-4339-8AA14A3B8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16" y="2420505"/>
            <a:ext cx="5791762" cy="3923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Mobile</a:t>
            </a:r>
          </a:p>
        </p:txBody>
      </p:sp>
    </p:spTree>
    <p:extLst>
      <p:ext uri="{BB962C8B-B14F-4D97-AF65-F5344CB8AC3E}">
        <p14:creationId xmlns:p14="http://schemas.microsoft.com/office/powerpoint/2010/main" val="57246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12178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A484F278-83A7-B560-4A29-ED9A1D67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844" y="348606"/>
            <a:ext cx="3188206" cy="6160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592B4B03-E87C-8495-4339-8AA14A3B8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16" y="2420505"/>
            <a:ext cx="5791762" cy="3923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Mobile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8E28A-D138-7D63-A885-B0863AAFA943}"/>
              </a:ext>
            </a:extLst>
          </p:cNvPr>
          <p:cNvSpPr txBox="1"/>
          <p:nvPr/>
        </p:nvSpPr>
        <p:spPr>
          <a:xfrm>
            <a:off x="299516" y="1229820"/>
            <a:ext cx="284879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Tablet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Fle</a:t>
            </a: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xbox everywhere!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Nothing to change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AA3ED-3339-5D20-574F-3EA2D4503E5C}"/>
              </a:ext>
            </a:extLst>
          </p:cNvPr>
          <p:cNvSpPr txBox="1"/>
          <p:nvPr/>
        </p:nvSpPr>
        <p:spPr>
          <a:xfrm>
            <a:off x="6096000" y="570703"/>
            <a:ext cx="2700083" cy="597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Mobile 600px Max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u="sng" dirty="0">
                <a:solidFill>
                  <a:srgbClr val="CCCCCC"/>
                </a:solidFill>
                <a:latin typeface="Menlo" panose="020B0609030804020204" pitchFamily="49" charset="0"/>
              </a:rPr>
              <a:t>Header: </a:t>
            </a:r>
            <a: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  <a:t>align-items flex-start to centre</a:t>
            </a:r>
            <a:b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u="sng" dirty="0">
                <a:solidFill>
                  <a:srgbClr val="CCCCCC"/>
                </a:solidFill>
                <a:latin typeface="Menlo" panose="020B0609030804020204" pitchFamily="49" charset="0"/>
              </a:rPr>
              <a:t>{RD} </a:t>
            </a:r>
            <a: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  <a:t>– 4rem to 2rem</a:t>
            </a:r>
            <a:b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u="sng" dirty="0">
                <a:solidFill>
                  <a:srgbClr val="CCCCCC"/>
                </a:solidFill>
                <a:latin typeface="Menlo" panose="020B0609030804020204" pitchFamily="49" charset="0"/>
              </a:rPr>
              <a:t>_FSt_Wb_Dv </a:t>
            </a:r>
            <a: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  <a:t>– 3 rem to 1.5rem</a:t>
            </a:r>
            <a:b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u="sng" dirty="0">
                <a:solidFill>
                  <a:srgbClr val="CCCCCC"/>
                </a:solidFill>
                <a:latin typeface="Menlo" panose="020B0609030804020204" pitchFamily="49" charset="0"/>
              </a:rPr>
              <a:t>Subtitle</a:t>
            </a:r>
            <a:r>
              <a:rPr lang="en-AU" sz="1400" dirty="0">
                <a:solidFill>
                  <a:srgbClr val="CCCCCC"/>
                </a:solidFill>
                <a:latin typeface="Menlo" panose="020B0609030804020204" pitchFamily="49" charset="0"/>
              </a:rPr>
              <a:t> – 1.5 rem to 1 rem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Reduced size of picture from 300px to 180px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Greeting and Contact Text from 2rem to 1.2rem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Footer required only Margin left and right: auto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1C78F9-7174-D2FA-C8BD-D1D9D15D586A}"/>
              </a:ext>
            </a:extLst>
          </p:cNvPr>
          <p:cNvCxnSpPr>
            <a:cxnSpLocks/>
          </p:cNvCxnSpPr>
          <p:nvPr/>
        </p:nvCxnSpPr>
        <p:spPr>
          <a:xfrm flipV="1">
            <a:off x="8503253" y="2892347"/>
            <a:ext cx="1515459" cy="9275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D59B34-4BD6-59B3-12A2-8A3652B7ADD6}"/>
              </a:ext>
            </a:extLst>
          </p:cNvPr>
          <p:cNvCxnSpPr>
            <a:cxnSpLocks/>
          </p:cNvCxnSpPr>
          <p:nvPr/>
        </p:nvCxnSpPr>
        <p:spPr>
          <a:xfrm>
            <a:off x="8503253" y="4692140"/>
            <a:ext cx="123477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E39CBC-E3AD-6575-AB52-33318C402D6D}"/>
              </a:ext>
            </a:extLst>
          </p:cNvPr>
          <p:cNvCxnSpPr>
            <a:cxnSpLocks/>
          </p:cNvCxnSpPr>
          <p:nvPr/>
        </p:nvCxnSpPr>
        <p:spPr>
          <a:xfrm>
            <a:off x="8655653" y="1168067"/>
            <a:ext cx="1082373" cy="25359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54D372-1E30-C5CC-0970-FEFB79F2AE43}"/>
              </a:ext>
            </a:extLst>
          </p:cNvPr>
          <p:cNvCxnSpPr>
            <a:cxnSpLocks/>
          </p:cNvCxnSpPr>
          <p:nvPr/>
        </p:nvCxnSpPr>
        <p:spPr>
          <a:xfrm flipV="1">
            <a:off x="8503253" y="1528450"/>
            <a:ext cx="1414983" cy="34732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D965710-8692-27E0-B096-4495D267E8FA}"/>
              </a:ext>
            </a:extLst>
          </p:cNvPr>
          <p:cNvCxnSpPr>
            <a:cxnSpLocks/>
          </p:cNvCxnSpPr>
          <p:nvPr/>
        </p:nvCxnSpPr>
        <p:spPr>
          <a:xfrm flipV="1">
            <a:off x="8436611" y="1536265"/>
            <a:ext cx="1481625" cy="78228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62567E-C6A7-FCDB-4959-7BCE79DA73DF}"/>
              </a:ext>
            </a:extLst>
          </p:cNvPr>
          <p:cNvCxnSpPr>
            <a:cxnSpLocks/>
          </p:cNvCxnSpPr>
          <p:nvPr/>
        </p:nvCxnSpPr>
        <p:spPr>
          <a:xfrm flipV="1">
            <a:off x="8448353" y="1808701"/>
            <a:ext cx="1524471" cy="122376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075635-E98D-5E1F-7504-CB6977D25395}"/>
              </a:ext>
            </a:extLst>
          </p:cNvPr>
          <p:cNvCxnSpPr>
            <a:cxnSpLocks/>
          </p:cNvCxnSpPr>
          <p:nvPr/>
        </p:nvCxnSpPr>
        <p:spPr>
          <a:xfrm>
            <a:off x="8396394" y="5698870"/>
            <a:ext cx="123477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221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68A48A-72D1-55A2-36C9-DE4C8824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7" y="1191929"/>
            <a:ext cx="6878426" cy="42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2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Mobile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D44F58-83A6-2063-2701-94B2F82E1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73" y="1600200"/>
            <a:ext cx="5385772" cy="476914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54D531F-496C-9AEE-A1C6-22F70CD7F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509" y="598350"/>
            <a:ext cx="2717853" cy="6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0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95" y="1506139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</p:spTree>
    <p:extLst>
      <p:ext uri="{BB962C8B-B14F-4D97-AF65-F5344CB8AC3E}">
        <p14:creationId xmlns:p14="http://schemas.microsoft.com/office/powerpoint/2010/main" val="295290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95" y="1506139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D917D-BC1A-E4E0-5474-7E1A56EA701C}"/>
              </a:ext>
            </a:extLst>
          </p:cNvPr>
          <p:cNvSpPr txBox="1"/>
          <p:nvPr/>
        </p:nvSpPr>
        <p:spPr>
          <a:xfrm>
            <a:off x="235628" y="1506139"/>
            <a:ext cx="284879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Page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Different circular portrait is also a link to the PDF version of my CV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Bio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Written by ChatGPT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Lots of UL and OL, &lt;h&gt; and &lt;p&gt;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A40A16-B1B6-99B6-5EEF-D1A37B6DA0B6}"/>
              </a:ext>
            </a:extLst>
          </p:cNvPr>
          <p:cNvCxnSpPr>
            <a:cxnSpLocks/>
          </p:cNvCxnSpPr>
          <p:nvPr/>
        </p:nvCxnSpPr>
        <p:spPr>
          <a:xfrm>
            <a:off x="2883364" y="4371766"/>
            <a:ext cx="56065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CEB27-5581-7C7F-7D32-343612385D8F}"/>
              </a:ext>
            </a:extLst>
          </p:cNvPr>
          <p:cNvCxnSpPr>
            <a:cxnSpLocks/>
          </p:cNvCxnSpPr>
          <p:nvPr/>
        </p:nvCxnSpPr>
        <p:spPr>
          <a:xfrm>
            <a:off x="2883364" y="3135879"/>
            <a:ext cx="2709827" cy="10123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217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CF0276-1BD7-80F4-A668-CB92A769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8047"/>
            <a:ext cx="5825594" cy="3845721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" y="2668047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</p:spTree>
    <p:extLst>
      <p:ext uri="{BB962C8B-B14F-4D97-AF65-F5344CB8AC3E}">
        <p14:creationId xmlns:p14="http://schemas.microsoft.com/office/powerpoint/2010/main" val="216500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CF0276-1BD7-80F4-A668-CB92A769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8047"/>
            <a:ext cx="5825594" cy="3845721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" y="2668047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E2EAB-06FE-B027-5B54-FD71BCE01226}"/>
              </a:ext>
            </a:extLst>
          </p:cNvPr>
          <p:cNvSpPr txBox="1"/>
          <p:nvPr/>
        </p:nvSpPr>
        <p:spPr>
          <a:xfrm>
            <a:off x="270406" y="175051"/>
            <a:ext cx="28487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</a:t>
            </a:r>
            <a:endParaRPr lang="en-AU" sz="1600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Transparent background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Small margin to allow background picture to be seen </a:t>
            </a: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B012-E7D4-6B8A-AC2D-65F2EBBC36ED}"/>
              </a:ext>
            </a:extLst>
          </p:cNvPr>
          <p:cNvSpPr txBox="1"/>
          <p:nvPr/>
        </p:nvSpPr>
        <p:spPr>
          <a:xfrm>
            <a:off x="7853753" y="820729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7BB8BA-50DD-2B7F-8E2C-A836831D7F86}"/>
              </a:ext>
            </a:extLst>
          </p:cNvPr>
          <p:cNvCxnSpPr>
            <a:cxnSpLocks/>
          </p:cNvCxnSpPr>
          <p:nvPr/>
        </p:nvCxnSpPr>
        <p:spPr>
          <a:xfrm>
            <a:off x="2983480" y="1608543"/>
            <a:ext cx="2436175" cy="26163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4768A4-93DD-09F4-1BB3-A0608A744A41}"/>
              </a:ext>
            </a:extLst>
          </p:cNvPr>
          <p:cNvCxnSpPr>
            <a:cxnSpLocks/>
          </p:cNvCxnSpPr>
          <p:nvPr/>
        </p:nvCxnSpPr>
        <p:spPr>
          <a:xfrm>
            <a:off x="9278152" y="1775489"/>
            <a:ext cx="0" cy="415142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425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A1CA42-FA1E-D78F-CF0B-4348DE1B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6813"/>
            <a:ext cx="5782778" cy="3913157"/>
          </a:xfrm>
          <a:prstGeom prst="rect">
            <a:avLst/>
          </a:prstGeom>
        </p:spPr>
      </p:pic>
      <p:pic>
        <p:nvPicPr>
          <p:cNvPr id="5" name="Picture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848B903-25D8-0958-1FA8-A71A375C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22" y="1968913"/>
            <a:ext cx="5782778" cy="394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84FBA-898B-A928-8F5B-D4AC5E91B900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Tablet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2F1C5-099D-53C4-1816-BE6BDA4389DB}"/>
              </a:ext>
            </a:extLst>
          </p:cNvPr>
          <p:cNvSpPr txBox="1"/>
          <p:nvPr/>
        </p:nvSpPr>
        <p:spPr>
          <a:xfrm>
            <a:off x="1834420" y="1504920"/>
            <a:ext cx="85231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85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690519A4-7BF6-0CE3-E2E1-B1280CAB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5938"/>
            <a:ext cx="2944559" cy="5506278"/>
          </a:xfrm>
          <a:prstGeom prst="rect">
            <a:avLst/>
          </a:prstGeom>
        </p:spPr>
      </p:pic>
      <p:pic>
        <p:nvPicPr>
          <p:cNvPr id="5" name="Picture 4" descr="A close-up of a cell phone&#10;&#10;Description automatically generated">
            <a:extLst>
              <a:ext uri="{FF2B5EF4-FFF2-40B4-BE49-F238E27FC236}">
                <a16:creationId xmlns:a16="http://schemas.microsoft.com/office/drawing/2014/main" id="{636C83C0-E1EA-EC3C-18D9-AE556C42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9" y="1351722"/>
            <a:ext cx="2891382" cy="5506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Mobile</a:t>
            </a:r>
          </a:p>
        </p:txBody>
      </p:sp>
    </p:spTree>
    <p:extLst>
      <p:ext uri="{BB962C8B-B14F-4D97-AF65-F5344CB8AC3E}">
        <p14:creationId xmlns:p14="http://schemas.microsoft.com/office/powerpoint/2010/main" val="2943152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690519A4-7BF6-0CE3-E2E1-B1280CAB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5938"/>
            <a:ext cx="2944559" cy="5506278"/>
          </a:xfrm>
          <a:prstGeom prst="rect">
            <a:avLst/>
          </a:prstGeom>
        </p:spPr>
      </p:pic>
      <p:pic>
        <p:nvPicPr>
          <p:cNvPr id="5" name="Picture 4" descr="A close-up of a cell phone&#10;&#10;Description automatically generated">
            <a:extLst>
              <a:ext uri="{FF2B5EF4-FFF2-40B4-BE49-F238E27FC236}">
                <a16:creationId xmlns:a16="http://schemas.microsoft.com/office/drawing/2014/main" id="{636C83C0-E1EA-EC3C-18D9-AE556C42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9" y="1351722"/>
            <a:ext cx="2891382" cy="5506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Mobile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2D28-F568-B70D-18BE-D35BBC323CA7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FD748-5F15-F4A2-63EB-7E1D2E239536}"/>
              </a:ext>
            </a:extLst>
          </p:cNvPr>
          <p:cNvSpPr txBox="1"/>
          <p:nvPr/>
        </p:nvSpPr>
        <p:spPr>
          <a:xfrm>
            <a:off x="196769" y="2232407"/>
            <a:ext cx="2520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Removed Margin to maximise space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Portrait from 300px to 180px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Font-size for figcaption from 1.6rem to 1rem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33339C-3907-6E44-2FEB-A97EF8B362EC}"/>
              </a:ext>
            </a:extLst>
          </p:cNvPr>
          <p:cNvCxnSpPr>
            <a:cxnSpLocks/>
          </p:cNvCxnSpPr>
          <p:nvPr/>
        </p:nvCxnSpPr>
        <p:spPr>
          <a:xfrm>
            <a:off x="2342733" y="3135879"/>
            <a:ext cx="115468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5AB4DD-508D-E965-46BA-264C59F64E62}"/>
              </a:ext>
            </a:extLst>
          </p:cNvPr>
          <p:cNvCxnSpPr>
            <a:cxnSpLocks/>
          </p:cNvCxnSpPr>
          <p:nvPr/>
        </p:nvCxnSpPr>
        <p:spPr>
          <a:xfrm flipV="1">
            <a:off x="2556458" y="3897880"/>
            <a:ext cx="1708517" cy="43161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0EA1CB-48EA-FE36-5041-2C248C6B0F1D}"/>
              </a:ext>
            </a:extLst>
          </p:cNvPr>
          <p:cNvCxnSpPr>
            <a:cxnSpLocks/>
          </p:cNvCxnSpPr>
          <p:nvPr/>
        </p:nvCxnSpPr>
        <p:spPr>
          <a:xfrm flipV="1">
            <a:off x="2556458" y="4244952"/>
            <a:ext cx="1581703" cy="108126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DDF73C-A14C-630D-4DC8-B8FD31E6CF29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8276321" y="5873518"/>
            <a:ext cx="1066881" cy="32811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64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2AF025-A6F4-ED33-1DCD-A88F2C3E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09" y="4549535"/>
            <a:ext cx="4347095" cy="1836977"/>
          </a:xfrm>
          <a:prstGeom prst="rect">
            <a:avLst/>
          </a:prstGeom>
        </p:spPr>
      </p:pic>
      <p:pic>
        <p:nvPicPr>
          <p:cNvPr id="6" name="Picture 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C115DA7-A01C-BCE7-A2FF-A64FA8730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44687"/>
            <a:ext cx="4536337" cy="4543425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12F74E61-83CF-6056-6425-A9801044B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90" y="1944687"/>
            <a:ext cx="4303750" cy="2271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1B348-F39F-6E6B-CD38-00B361874E63}"/>
              </a:ext>
            </a:extLst>
          </p:cNvPr>
          <p:cNvSpPr txBox="1"/>
          <p:nvPr/>
        </p:nvSpPr>
        <p:spPr>
          <a:xfrm>
            <a:off x="1042989" y="328114"/>
            <a:ext cx="9360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Inspiration</a:t>
            </a:r>
          </a:p>
          <a:p>
            <a:pPr algn="ctr"/>
            <a:endParaRPr lang="en-AU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ese were the designs I thought looked effective, and somewhat within my skillset.</a:t>
            </a:r>
            <a:endParaRPr lang="en-AU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14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9951AC63-7B95-DC84-F9FD-E8139657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4" y="1979272"/>
            <a:ext cx="5771423" cy="360713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F04D849-477F-E85E-22F2-1BECB863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72"/>
            <a:ext cx="5771423" cy="36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97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Tablet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A58ECDA-FC5C-318B-7662-E7388381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48" y="1825993"/>
            <a:ext cx="5268258" cy="396839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A7DDE4B-8115-180C-6D90-BC9C4500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95" y="1820091"/>
            <a:ext cx="5268257" cy="39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53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Mobile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F20AC81-B15B-F786-4DFD-6D56B399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93" y="820729"/>
            <a:ext cx="2886491" cy="5804704"/>
          </a:xfrm>
          <a:prstGeom prst="rect">
            <a:avLst/>
          </a:prstGeom>
        </p:spPr>
      </p:pic>
      <p:pic>
        <p:nvPicPr>
          <p:cNvPr id="16" name="Picture 15" descr="A person wearing a graduation cap&#10;&#10;Description automatically generated">
            <a:extLst>
              <a:ext uri="{FF2B5EF4-FFF2-40B4-BE49-F238E27FC236}">
                <a16:creationId xmlns:a16="http://schemas.microsoft.com/office/drawing/2014/main" id="{17AD8D18-B556-036A-84FA-46E2CEAC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7" y="820729"/>
            <a:ext cx="2881167" cy="58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4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03" y="1213887"/>
            <a:ext cx="6708794" cy="443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</p:spTree>
    <p:extLst>
      <p:ext uri="{BB962C8B-B14F-4D97-AF65-F5344CB8AC3E}">
        <p14:creationId xmlns:p14="http://schemas.microsoft.com/office/powerpoint/2010/main" val="689797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03" y="1213887"/>
            <a:ext cx="6708794" cy="443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5315-6C7A-DCAB-D27C-A15788814BA6}"/>
              </a:ext>
            </a:extLst>
          </p:cNvPr>
          <p:cNvSpPr txBox="1"/>
          <p:nvPr/>
        </p:nvSpPr>
        <p:spPr>
          <a:xfrm>
            <a:off x="81023" y="1859339"/>
            <a:ext cx="25206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Blog posting is a link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Round pictures 20vh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Title, date, and subtitle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1rem margin and padding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FFCB0D-3CAC-F8F9-FFE3-1B614E859781}"/>
              </a:ext>
            </a:extLst>
          </p:cNvPr>
          <p:cNvCxnSpPr>
            <a:cxnSpLocks/>
          </p:cNvCxnSpPr>
          <p:nvPr/>
        </p:nvCxnSpPr>
        <p:spPr>
          <a:xfrm>
            <a:off x="1869367" y="2877115"/>
            <a:ext cx="104069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AFDC3D-4778-F6EE-21E0-8AD826A2A79A}"/>
              </a:ext>
            </a:extLst>
          </p:cNvPr>
          <p:cNvCxnSpPr>
            <a:cxnSpLocks/>
          </p:cNvCxnSpPr>
          <p:nvPr/>
        </p:nvCxnSpPr>
        <p:spPr>
          <a:xfrm>
            <a:off x="1665049" y="3663588"/>
            <a:ext cx="158540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381EF8-6236-99E5-381D-50F80AF77703}"/>
              </a:ext>
            </a:extLst>
          </p:cNvPr>
          <p:cNvCxnSpPr>
            <a:cxnSpLocks/>
          </p:cNvCxnSpPr>
          <p:nvPr/>
        </p:nvCxnSpPr>
        <p:spPr>
          <a:xfrm flipV="1">
            <a:off x="2175872" y="3917904"/>
            <a:ext cx="3550808" cy="57400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5236C4-C575-DE73-4A85-C583056395BB}"/>
              </a:ext>
            </a:extLst>
          </p:cNvPr>
          <p:cNvCxnSpPr>
            <a:cxnSpLocks/>
          </p:cNvCxnSpPr>
          <p:nvPr/>
        </p:nvCxnSpPr>
        <p:spPr>
          <a:xfrm flipV="1">
            <a:off x="2095778" y="5346236"/>
            <a:ext cx="1314867" cy="2978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0DFA5F-2357-F3EB-9183-C6EB5A8B46AC}"/>
              </a:ext>
            </a:extLst>
          </p:cNvPr>
          <p:cNvCxnSpPr>
            <a:cxnSpLocks/>
          </p:cNvCxnSpPr>
          <p:nvPr/>
        </p:nvCxnSpPr>
        <p:spPr>
          <a:xfrm flipV="1">
            <a:off x="2095778" y="4752210"/>
            <a:ext cx="894377" cy="89190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787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03" y="1213887"/>
            <a:ext cx="6708794" cy="443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5315-6C7A-DCAB-D27C-A15788814BA6}"/>
              </a:ext>
            </a:extLst>
          </p:cNvPr>
          <p:cNvSpPr txBox="1"/>
          <p:nvPr/>
        </p:nvSpPr>
        <p:spPr>
          <a:xfrm>
            <a:off x="81023" y="1859339"/>
            <a:ext cx="25206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Blog posting is a link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Round pictures 20vh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Title, date, and subtitle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1rem margin and padding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FFCB0D-3CAC-F8F9-FFE3-1B614E859781}"/>
              </a:ext>
            </a:extLst>
          </p:cNvPr>
          <p:cNvCxnSpPr>
            <a:cxnSpLocks/>
          </p:cNvCxnSpPr>
          <p:nvPr/>
        </p:nvCxnSpPr>
        <p:spPr>
          <a:xfrm>
            <a:off x="1869367" y="2877115"/>
            <a:ext cx="104069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AFDC3D-4778-F6EE-21E0-8AD826A2A79A}"/>
              </a:ext>
            </a:extLst>
          </p:cNvPr>
          <p:cNvCxnSpPr>
            <a:cxnSpLocks/>
          </p:cNvCxnSpPr>
          <p:nvPr/>
        </p:nvCxnSpPr>
        <p:spPr>
          <a:xfrm>
            <a:off x="1665049" y="3663588"/>
            <a:ext cx="158540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381EF8-6236-99E5-381D-50F80AF77703}"/>
              </a:ext>
            </a:extLst>
          </p:cNvPr>
          <p:cNvCxnSpPr>
            <a:cxnSpLocks/>
          </p:cNvCxnSpPr>
          <p:nvPr/>
        </p:nvCxnSpPr>
        <p:spPr>
          <a:xfrm flipV="1">
            <a:off x="2175872" y="3917904"/>
            <a:ext cx="3550808" cy="57400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5236C4-C575-DE73-4A85-C583056395BB}"/>
              </a:ext>
            </a:extLst>
          </p:cNvPr>
          <p:cNvCxnSpPr>
            <a:cxnSpLocks/>
          </p:cNvCxnSpPr>
          <p:nvPr/>
        </p:nvCxnSpPr>
        <p:spPr>
          <a:xfrm flipV="1">
            <a:off x="2095778" y="5346236"/>
            <a:ext cx="1314867" cy="29787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0DFA5F-2357-F3EB-9183-C6EB5A8B46AC}"/>
              </a:ext>
            </a:extLst>
          </p:cNvPr>
          <p:cNvCxnSpPr>
            <a:cxnSpLocks/>
          </p:cNvCxnSpPr>
          <p:nvPr/>
        </p:nvCxnSpPr>
        <p:spPr>
          <a:xfrm flipV="1">
            <a:off x="2095778" y="4752210"/>
            <a:ext cx="894377" cy="89190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AB8917-8597-899C-903D-47312053EBD8}"/>
              </a:ext>
            </a:extLst>
          </p:cNvPr>
          <p:cNvSpPr txBox="1"/>
          <p:nvPr/>
        </p:nvSpPr>
        <p:spPr>
          <a:xfrm>
            <a:off x="9590301" y="1951672"/>
            <a:ext cx="25206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Red Border at hover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823FCF-637C-06B6-8726-F5265A53BEA5}"/>
              </a:ext>
            </a:extLst>
          </p:cNvPr>
          <p:cNvSpPr/>
          <p:nvPr/>
        </p:nvSpPr>
        <p:spPr>
          <a:xfrm>
            <a:off x="2990154" y="2409477"/>
            <a:ext cx="6167195" cy="993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04F4CFD-311D-2E3D-AC0D-863092D3A9A5}"/>
              </a:ext>
            </a:extLst>
          </p:cNvPr>
          <p:cNvCxnSpPr>
            <a:cxnSpLocks/>
          </p:cNvCxnSpPr>
          <p:nvPr/>
        </p:nvCxnSpPr>
        <p:spPr>
          <a:xfrm flipH="1">
            <a:off x="9277489" y="2976806"/>
            <a:ext cx="52060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052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A78C5F-2B79-26B7-9F87-69337A6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3760"/>
            <a:ext cx="4820127" cy="3170480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9" y="1831216"/>
            <a:ext cx="4820127" cy="3183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E0879-58F1-8160-83DE-E5A243E0E8E3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EDC970-8622-47A4-2B1C-DB3A8D5B61DA}"/>
              </a:ext>
            </a:extLst>
          </p:cNvPr>
          <p:cNvCxnSpPr>
            <a:cxnSpLocks/>
            <a:stCxn id="2" idx="0"/>
          </p:cNvCxnSpPr>
          <p:nvPr/>
        </p:nvCxnSpPr>
        <p:spPr>
          <a:xfrm flipH="1" flipV="1">
            <a:off x="9290838" y="4885699"/>
            <a:ext cx="1476763" cy="85427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869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a few circles&#10;&#10;Description automatically generated with medium confidence">
            <a:extLst>
              <a:ext uri="{FF2B5EF4-FFF2-40B4-BE49-F238E27FC236}">
                <a16:creationId xmlns:a16="http://schemas.microsoft.com/office/drawing/2014/main" id="{768F2141-1DAF-D922-16DD-DE527FE0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50" y="2124222"/>
            <a:ext cx="5819506" cy="3941090"/>
          </a:xfrm>
          <a:prstGeom prst="rect">
            <a:avLst/>
          </a:prstGeom>
        </p:spPr>
      </p:pic>
      <p:pic>
        <p:nvPicPr>
          <p:cNvPr id="5" name="Picture 4" descr="A computer screen with a screen&#10;&#10;Description automatically generated with medium confidence">
            <a:extLst>
              <a:ext uri="{FF2B5EF4-FFF2-40B4-BE49-F238E27FC236}">
                <a16:creationId xmlns:a16="http://schemas.microsoft.com/office/drawing/2014/main" id="{3921D1DF-0306-210A-1E8D-960B4122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5" y="2128071"/>
            <a:ext cx="5819506" cy="3939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9788A-A1AC-1EBF-D63B-77E659BB38DF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Tablet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5A95C-C00E-2E34-412A-DC8D8E876E44}"/>
              </a:ext>
            </a:extLst>
          </p:cNvPr>
          <p:cNvSpPr txBox="1"/>
          <p:nvPr/>
        </p:nvSpPr>
        <p:spPr>
          <a:xfrm>
            <a:off x="1834420" y="1504920"/>
            <a:ext cx="85231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46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192056C-F073-0774-6378-3DCC90C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74" y="1488388"/>
            <a:ext cx="2819674" cy="53797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BE225-4739-C2DD-3075-8AC0422A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47" y="1488388"/>
            <a:ext cx="2785753" cy="537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4AC72-9EC0-0BE0-5965-22F784348B9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Mobile</a:t>
            </a:r>
          </a:p>
        </p:txBody>
      </p:sp>
    </p:spTree>
    <p:extLst>
      <p:ext uri="{BB962C8B-B14F-4D97-AF65-F5344CB8AC3E}">
        <p14:creationId xmlns:p14="http://schemas.microsoft.com/office/powerpoint/2010/main" val="248638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192056C-F073-0774-6378-3DCC90C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374" y="1488388"/>
            <a:ext cx="2819674" cy="53797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BE225-4739-C2DD-3075-8AC0422A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447" y="1488388"/>
            <a:ext cx="2785753" cy="537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B4AC72-9EC0-0BE0-5965-22F784348B9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Mobile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F3B09-5D10-54B9-9484-D2EDF6D08918}"/>
              </a:ext>
            </a:extLst>
          </p:cNvPr>
          <p:cNvSpPr txBox="1"/>
          <p:nvPr/>
        </p:nvSpPr>
        <p:spPr>
          <a:xfrm>
            <a:off x="81023" y="1859339"/>
            <a:ext cx="252067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Flex-direction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row to column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Margin now only 0.5 rem top and bottom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1B46FE-63ED-648F-C740-EC9AA6596233}"/>
              </a:ext>
            </a:extLst>
          </p:cNvPr>
          <p:cNvCxnSpPr>
            <a:cxnSpLocks/>
          </p:cNvCxnSpPr>
          <p:nvPr/>
        </p:nvCxnSpPr>
        <p:spPr>
          <a:xfrm>
            <a:off x="2432328" y="5804981"/>
            <a:ext cx="158540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FB9DEE-18A9-A0F4-912E-B1A113909F65}"/>
              </a:ext>
            </a:extLst>
          </p:cNvPr>
          <p:cNvCxnSpPr>
            <a:cxnSpLocks/>
          </p:cNvCxnSpPr>
          <p:nvPr/>
        </p:nvCxnSpPr>
        <p:spPr>
          <a:xfrm flipV="1">
            <a:off x="2432328" y="4837180"/>
            <a:ext cx="1177438" cy="96780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56513-7D3E-6F92-2636-47C6B7B2F118}"/>
              </a:ext>
            </a:extLst>
          </p:cNvPr>
          <p:cNvCxnSpPr>
            <a:cxnSpLocks/>
          </p:cNvCxnSpPr>
          <p:nvPr/>
        </p:nvCxnSpPr>
        <p:spPr>
          <a:xfrm>
            <a:off x="2316035" y="2829968"/>
            <a:ext cx="1647477" cy="1717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63BC18-DB3F-5B6A-068E-345D26E129A7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FB8356-9C2A-9A36-9179-2808274DF2A6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8162855" y="6047054"/>
            <a:ext cx="1180347" cy="15458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Colours</a:t>
            </a:r>
          </a:p>
        </p:txBody>
      </p:sp>
    </p:spTree>
    <p:extLst>
      <p:ext uri="{BB962C8B-B14F-4D97-AF65-F5344CB8AC3E}">
        <p14:creationId xmlns:p14="http://schemas.microsoft.com/office/powerpoint/2010/main" val="3813546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47DD2-0B4E-ACCE-E902-A67C1F6A16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D6878FA1-A137-84E1-06CA-76353B7E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2" y="94777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2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47DD2-0B4E-ACCE-E902-A67C1F6A16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3710AFEC-F092-C447-C10B-F53A1D47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427" y="1054794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89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47DD2-0B4E-ACCE-E902-A67C1F6A16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Tablet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47BF3E5-4C00-766B-6277-5B1FE1E5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7" y="820729"/>
            <a:ext cx="7772400" cy="58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20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47DD2-0B4E-ACCE-E902-A67C1F6A16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Tablet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6461E5-AA74-8F4D-F367-0DD35515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894" y="894376"/>
            <a:ext cx="7772400" cy="584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6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447DD2-0B4E-ACCE-E902-A67C1F6A16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Mobile</a:t>
            </a:r>
          </a:p>
        </p:txBody>
      </p:sp>
      <p:pic>
        <p:nvPicPr>
          <p:cNvPr id="5" name="Picture 4" descr="A cat with a picture of it&#10;&#10;Description automatically generated">
            <a:extLst>
              <a:ext uri="{FF2B5EF4-FFF2-40B4-BE49-F238E27FC236}">
                <a16:creationId xmlns:a16="http://schemas.microsoft.com/office/drawing/2014/main" id="{F87C8177-DB5B-9816-B4F5-1E240A78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31" y="887702"/>
            <a:ext cx="2664264" cy="5756715"/>
          </a:xfrm>
          <a:prstGeom prst="rect">
            <a:avLst/>
          </a:prstGeom>
        </p:spPr>
      </p:pic>
      <p:pic>
        <p:nvPicPr>
          <p:cNvPr id="7" name="Picture 6" descr="A cat in a blue sweater&#10;&#10;Description automatically generated">
            <a:extLst>
              <a:ext uri="{FF2B5EF4-FFF2-40B4-BE49-F238E27FC236}">
                <a16:creationId xmlns:a16="http://schemas.microsoft.com/office/drawing/2014/main" id="{0C4A7BF4-620B-3A80-3113-B98593D0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53" y="887702"/>
            <a:ext cx="2681023" cy="575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50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2DC7BEBD-1737-428C-6895-DA0043B4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76397" cy="4414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63C81-C025-FDA4-B2A5-3EF12F24C030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</p:spTree>
    <p:extLst>
      <p:ext uri="{BB962C8B-B14F-4D97-AF65-F5344CB8AC3E}">
        <p14:creationId xmlns:p14="http://schemas.microsoft.com/office/powerpoint/2010/main" val="2569144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web page&#10;&#10;Description automatically generated">
            <a:extLst>
              <a:ext uri="{FF2B5EF4-FFF2-40B4-BE49-F238E27FC236}">
                <a16:creationId xmlns:a16="http://schemas.microsoft.com/office/drawing/2014/main" id="{2DC7BEBD-1737-428C-6895-DA0043B4A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76397" cy="4414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63C81-C025-FDA4-B2A5-3EF12F24C030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31DD6-2C14-8474-FBBB-77FE2036D874}"/>
              </a:ext>
            </a:extLst>
          </p:cNvPr>
          <p:cNvSpPr txBox="1"/>
          <p:nvPr/>
        </p:nvSpPr>
        <p:spPr>
          <a:xfrm>
            <a:off x="81023" y="1859339"/>
            <a:ext cx="25206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Image width 50% and circle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ChatGPT for article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70FF90-373A-E9F4-9558-6DE5AB1C9F5C}"/>
              </a:ext>
            </a:extLst>
          </p:cNvPr>
          <p:cNvCxnSpPr>
            <a:cxnSpLocks/>
          </p:cNvCxnSpPr>
          <p:nvPr/>
        </p:nvCxnSpPr>
        <p:spPr>
          <a:xfrm>
            <a:off x="2456198" y="2903387"/>
            <a:ext cx="3096947" cy="52561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83AAA0-5FA7-5724-28E1-F397AA5B642D}"/>
              </a:ext>
            </a:extLst>
          </p:cNvPr>
          <p:cNvCxnSpPr>
            <a:cxnSpLocks/>
          </p:cNvCxnSpPr>
          <p:nvPr/>
        </p:nvCxnSpPr>
        <p:spPr>
          <a:xfrm>
            <a:off x="1620779" y="3947435"/>
            <a:ext cx="1663052" cy="46437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525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CC57C3-3EB4-484C-7CC1-2D6406FFF2DB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A7C8FEE-5D97-3232-5884-4D239F1B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76397" cy="4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CC57C3-3EB4-484C-7CC1-2D6406FFF2DB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A7C8FEE-5D97-3232-5884-4D239F1BD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76397" cy="44236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87FC2D-DD8D-120F-6DFB-8775F97A263D}"/>
              </a:ext>
            </a:extLst>
          </p:cNvPr>
          <p:cNvSpPr txBox="1"/>
          <p:nvPr/>
        </p:nvSpPr>
        <p:spPr>
          <a:xfrm>
            <a:off x="87697" y="3694814"/>
            <a:ext cx="25206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Links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Move between articles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Matches navbar and header styling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8AD2CB-C4F0-CA0C-E25B-1F2B963407A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608373" y="4498581"/>
            <a:ext cx="2117139" cy="48889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74ED34-B24F-298D-4EA7-F75A90B75D73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812DB0-C986-6212-AD93-482C52908647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289670" y="5332888"/>
            <a:ext cx="1053532" cy="86874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726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DA276A-40EE-A20A-498A-5F19AAFD8A00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Tablet</a:t>
            </a:r>
          </a:p>
        </p:txBody>
      </p: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26AD59F6-1861-3C96-652C-78E24EB1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3" y="2224339"/>
            <a:ext cx="5807421" cy="393912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C19873-4C83-01BC-B75F-0E3598FA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14" y="2223072"/>
            <a:ext cx="5807420" cy="3940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6372C6-68A8-534D-5698-136E35E7085B}"/>
              </a:ext>
            </a:extLst>
          </p:cNvPr>
          <p:cNvSpPr txBox="1"/>
          <p:nvPr/>
        </p:nvSpPr>
        <p:spPr>
          <a:xfrm>
            <a:off x="1834420" y="1504920"/>
            <a:ext cx="85231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832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C64C9D09-DECA-1665-87F6-B295EF89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437" y="2817404"/>
            <a:ext cx="5769935" cy="3891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0DF89C-191D-B520-8955-B12BACCA759C}"/>
              </a:ext>
            </a:extLst>
          </p:cNvPr>
          <p:cNvSpPr txBox="1"/>
          <p:nvPr/>
        </p:nvSpPr>
        <p:spPr>
          <a:xfrm>
            <a:off x="1392865" y="335164"/>
            <a:ext cx="883565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Colour Palette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I picked a trending palette from Coolors.co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I liked the 3 shades of blue juxtaposed with the 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More sophisticated version of the Newcastle Knights colours.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Didn’t end up using the off-white colour. </a:t>
            </a:r>
          </a:p>
        </p:txBody>
      </p:sp>
    </p:spTree>
    <p:extLst>
      <p:ext uri="{BB962C8B-B14F-4D97-AF65-F5344CB8AC3E}">
        <p14:creationId xmlns:p14="http://schemas.microsoft.com/office/powerpoint/2010/main" val="23782917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2A44EEA5-33E4-085C-3DA2-64E12227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27" y="1570545"/>
            <a:ext cx="2848798" cy="528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727E6-948B-4303-93BC-116556FAD33F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Mobile</a:t>
            </a:r>
          </a:p>
        </p:txBody>
      </p:sp>
      <p:pic>
        <p:nvPicPr>
          <p:cNvPr id="7" name="Picture 6" descr="A cell phone with a screen&#10;&#10;Description automatically generated">
            <a:extLst>
              <a:ext uri="{FF2B5EF4-FFF2-40B4-BE49-F238E27FC236}">
                <a16:creationId xmlns:a16="http://schemas.microsoft.com/office/drawing/2014/main" id="{5BBA01BA-396E-248D-9D04-0826B1A2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54" y="1563872"/>
            <a:ext cx="2768209" cy="52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29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2A44EEA5-33E4-085C-3DA2-64E12227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27" y="1570545"/>
            <a:ext cx="2848798" cy="528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727E6-948B-4303-93BC-116556FAD33F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Mobile</a:t>
            </a:r>
          </a:p>
        </p:txBody>
      </p:sp>
      <p:pic>
        <p:nvPicPr>
          <p:cNvPr id="7" name="Picture 6" descr="A cell phone with a screen&#10;&#10;Description automatically generated">
            <a:extLst>
              <a:ext uri="{FF2B5EF4-FFF2-40B4-BE49-F238E27FC236}">
                <a16:creationId xmlns:a16="http://schemas.microsoft.com/office/drawing/2014/main" id="{5BBA01BA-396E-248D-9D04-0826B1A2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54" y="1563872"/>
            <a:ext cx="2768209" cy="52933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FD9C82-336F-A6CA-08E2-E3D0CFAF3FEF}"/>
              </a:ext>
            </a:extLst>
          </p:cNvPr>
          <p:cNvSpPr txBox="1"/>
          <p:nvPr/>
        </p:nvSpPr>
        <p:spPr>
          <a:xfrm>
            <a:off x="81023" y="1859339"/>
            <a:ext cx="25206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Removed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H1 from 2.5rem to 1.25rem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P from 1.5rem to 1rem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DE7EB-7B97-EFB0-43A5-FE29A2114BB6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666F2E-6F5C-360E-298D-6E569909B71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016018" y="6201635"/>
            <a:ext cx="132718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C217C4-2DF8-4B5E-B0B3-D483A00D3B9B}"/>
              </a:ext>
            </a:extLst>
          </p:cNvPr>
          <p:cNvSpPr txBox="1"/>
          <p:nvPr/>
        </p:nvSpPr>
        <p:spPr>
          <a:xfrm>
            <a:off x="9128507" y="4444662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Links section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Padding from 2rem to 0.2rem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3407ED-72B4-7887-0412-83A95E66F494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269647" y="4906327"/>
            <a:ext cx="858860" cy="64603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B6ED45-3629-29DE-B8F4-05B4EEAF6A7C}"/>
              </a:ext>
            </a:extLst>
          </p:cNvPr>
          <p:cNvCxnSpPr>
            <a:cxnSpLocks/>
          </p:cNvCxnSpPr>
          <p:nvPr/>
        </p:nvCxnSpPr>
        <p:spPr>
          <a:xfrm>
            <a:off x="1875521" y="4291673"/>
            <a:ext cx="145503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E7C076F-D54C-E13F-7C74-ACD55C700C80}"/>
              </a:ext>
            </a:extLst>
          </p:cNvPr>
          <p:cNvCxnSpPr>
            <a:cxnSpLocks/>
          </p:cNvCxnSpPr>
          <p:nvPr/>
        </p:nvCxnSpPr>
        <p:spPr>
          <a:xfrm flipV="1">
            <a:off x="2501806" y="3036876"/>
            <a:ext cx="1556261" cy="8008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D935CA-FD92-3DDD-2475-F98F0C4CF023}"/>
              </a:ext>
            </a:extLst>
          </p:cNvPr>
          <p:cNvCxnSpPr>
            <a:cxnSpLocks/>
          </p:cNvCxnSpPr>
          <p:nvPr/>
        </p:nvCxnSpPr>
        <p:spPr>
          <a:xfrm>
            <a:off x="2476583" y="2611181"/>
            <a:ext cx="803353" cy="33225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65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C5EE9-6A1A-C96F-FC23-A462D17FAF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3AD43A-36F6-041D-A70F-4EC9C7C4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7" y="128149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29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C5EE9-6A1A-C96F-FC23-A462D17FAF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Desktop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967BFF-EF56-AA8A-59CA-D56C383F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7" y="146170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64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C5EE9-6A1A-C96F-FC23-A462D17FAF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Tablet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497513-E81C-2FAB-9F41-FAC6398D0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07" y="974470"/>
            <a:ext cx="7772400" cy="583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524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C5EE9-6A1A-C96F-FC23-A462D17FAF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Tablet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3D0F7F7-530A-E395-B2C7-E25C8F24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84" y="961700"/>
            <a:ext cx="7772400" cy="58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21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3C5EE9-6A1A-C96F-FC23-A462D17FAF29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Blogpost - Mobile</a:t>
            </a:r>
          </a:p>
        </p:txBody>
      </p:sp>
      <p:pic>
        <p:nvPicPr>
          <p:cNvPr id="3" name="Picture 2" descr="A cat with a white face&#10;&#10;Description automatically generated with medium confidence">
            <a:extLst>
              <a:ext uri="{FF2B5EF4-FFF2-40B4-BE49-F238E27FC236}">
                <a16:creationId xmlns:a16="http://schemas.microsoft.com/office/drawing/2014/main" id="{7355AF70-24DE-008F-E4F8-B1C6AF6EC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816" y="1174704"/>
            <a:ext cx="2620482" cy="5683296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6021AE9-6AA4-33C6-F591-E7024EE7E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212" y="1174704"/>
            <a:ext cx="2623576" cy="56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14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6924EB-025F-EA61-2062-DB58F8A9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61635" cy="4423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E11C5-9025-1D3B-0BE1-6947BC18BA0B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- Desktop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8894D2-2172-08CD-7A23-B025AED0CB1F}"/>
              </a:ext>
            </a:extLst>
          </p:cNvPr>
          <p:cNvSpPr/>
          <p:nvPr/>
        </p:nvSpPr>
        <p:spPr>
          <a:xfrm>
            <a:off x="4552825" y="2867758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61D0F-4C31-111C-F234-062D10FF9170}"/>
              </a:ext>
            </a:extLst>
          </p:cNvPr>
          <p:cNvSpPr/>
          <p:nvPr/>
        </p:nvSpPr>
        <p:spPr>
          <a:xfrm>
            <a:off x="4552825" y="3189504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EFEFAD-106D-EE16-2C9F-C0501F3A5A63}"/>
              </a:ext>
            </a:extLst>
          </p:cNvPr>
          <p:cNvSpPr/>
          <p:nvPr/>
        </p:nvSpPr>
        <p:spPr>
          <a:xfrm>
            <a:off x="4560207" y="3562511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8561CC-C33A-FD8A-9506-78D45C6FCADB}"/>
              </a:ext>
            </a:extLst>
          </p:cNvPr>
          <p:cNvSpPr/>
          <p:nvPr/>
        </p:nvSpPr>
        <p:spPr>
          <a:xfrm>
            <a:off x="4560207" y="3945086"/>
            <a:ext cx="3071586" cy="4733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5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6924EB-025F-EA61-2062-DB58F8A95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1" y="1221999"/>
            <a:ext cx="6661635" cy="4423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0E11C5-9025-1D3B-0BE1-6947BC18BA0B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- Desktop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088C3-AF5F-DA5B-7DD3-F093A8D9E36A}"/>
              </a:ext>
            </a:extLst>
          </p:cNvPr>
          <p:cNvSpPr txBox="1"/>
          <p:nvPr/>
        </p:nvSpPr>
        <p:spPr>
          <a:xfrm>
            <a:off x="81023" y="1859339"/>
            <a:ext cx="25206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Main section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100vh with margin of 1rem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6E095-EA9B-2AA3-BCA6-B62986898B46}"/>
              </a:ext>
            </a:extLst>
          </p:cNvPr>
          <p:cNvSpPr txBox="1"/>
          <p:nvPr/>
        </p:nvSpPr>
        <p:spPr>
          <a:xfrm>
            <a:off x="159074" y="3313257"/>
            <a:ext cx="25206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Form Div.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100%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50% form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Submit button matches navbar styling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8520B8-4571-5C72-7A1B-FC97276CBBB0}"/>
              </a:ext>
            </a:extLst>
          </p:cNvPr>
          <p:cNvCxnSpPr>
            <a:cxnSpLocks/>
          </p:cNvCxnSpPr>
          <p:nvPr/>
        </p:nvCxnSpPr>
        <p:spPr>
          <a:xfrm>
            <a:off x="2456198" y="2903387"/>
            <a:ext cx="4738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3318DE-DFFD-9F70-AE13-3AE518FE8DC7}"/>
              </a:ext>
            </a:extLst>
          </p:cNvPr>
          <p:cNvCxnSpPr>
            <a:cxnSpLocks/>
          </p:cNvCxnSpPr>
          <p:nvPr/>
        </p:nvCxnSpPr>
        <p:spPr>
          <a:xfrm>
            <a:off x="1967850" y="4056955"/>
            <a:ext cx="1116576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A02AD-A7FA-652B-DE41-698CB8C06CA7}"/>
              </a:ext>
            </a:extLst>
          </p:cNvPr>
          <p:cNvCxnSpPr>
            <a:cxnSpLocks/>
          </p:cNvCxnSpPr>
          <p:nvPr/>
        </p:nvCxnSpPr>
        <p:spPr>
          <a:xfrm flipV="1">
            <a:off x="2526138" y="4166781"/>
            <a:ext cx="1965769" cy="37629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137DF9-9460-366A-6850-F62812C9E10A}"/>
              </a:ext>
            </a:extLst>
          </p:cNvPr>
          <p:cNvCxnSpPr>
            <a:cxnSpLocks/>
          </p:cNvCxnSpPr>
          <p:nvPr/>
        </p:nvCxnSpPr>
        <p:spPr>
          <a:xfrm flipV="1">
            <a:off x="2601699" y="4604259"/>
            <a:ext cx="3071586" cy="63514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A8894D2-2172-08CD-7A23-B025AED0CB1F}"/>
              </a:ext>
            </a:extLst>
          </p:cNvPr>
          <p:cNvSpPr/>
          <p:nvPr/>
        </p:nvSpPr>
        <p:spPr>
          <a:xfrm>
            <a:off x="4552825" y="2867758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61D0F-4C31-111C-F234-062D10FF9170}"/>
              </a:ext>
            </a:extLst>
          </p:cNvPr>
          <p:cNvSpPr/>
          <p:nvPr/>
        </p:nvSpPr>
        <p:spPr>
          <a:xfrm>
            <a:off x="4552825" y="3189504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EFEFAD-106D-EE16-2C9F-C0501F3A5A63}"/>
              </a:ext>
            </a:extLst>
          </p:cNvPr>
          <p:cNvSpPr/>
          <p:nvPr/>
        </p:nvSpPr>
        <p:spPr>
          <a:xfrm>
            <a:off x="4560207" y="3562511"/>
            <a:ext cx="3071586" cy="2030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8561CC-C33A-FD8A-9506-78D45C6FCADB}"/>
              </a:ext>
            </a:extLst>
          </p:cNvPr>
          <p:cNvSpPr/>
          <p:nvPr/>
        </p:nvSpPr>
        <p:spPr>
          <a:xfrm>
            <a:off x="4560207" y="3945086"/>
            <a:ext cx="3071586" cy="47339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1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E7A09A-6B07-E3BE-4D84-CBC3185909AC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– Tablet &amp; Mobile</a:t>
            </a:r>
          </a:p>
        </p:txBody>
      </p:sp>
      <p:pic>
        <p:nvPicPr>
          <p:cNvPr id="7" name="Picture 6" descr="A computer screen with a contact form&#10;&#10;Description automatically generated with medium confidence">
            <a:extLst>
              <a:ext uri="{FF2B5EF4-FFF2-40B4-BE49-F238E27FC236}">
                <a16:creationId xmlns:a16="http://schemas.microsoft.com/office/drawing/2014/main" id="{6C2ACEA2-76A2-3C36-B189-41818235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9" y="2574016"/>
            <a:ext cx="5800081" cy="3923919"/>
          </a:xfrm>
          <a:prstGeom prst="rect">
            <a:avLst/>
          </a:prstGeom>
        </p:spPr>
      </p:pic>
      <p:pic>
        <p:nvPicPr>
          <p:cNvPr id="8" name="Picture 7" descr="A screen shot of a phone&#10;&#10;Description automatically generated">
            <a:extLst>
              <a:ext uri="{FF2B5EF4-FFF2-40B4-BE49-F238E27FC236}">
                <a16:creationId xmlns:a16="http://schemas.microsoft.com/office/drawing/2014/main" id="{142EF3C3-753B-752A-7339-16F640BF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492" y="341424"/>
            <a:ext cx="3202558" cy="6226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6FF945-0E0B-E261-7798-CC2826805F11}"/>
              </a:ext>
            </a:extLst>
          </p:cNvPr>
          <p:cNvSpPr txBox="1"/>
          <p:nvPr/>
        </p:nvSpPr>
        <p:spPr>
          <a:xfrm>
            <a:off x="406087" y="1504920"/>
            <a:ext cx="8244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</a:p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No media query required!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BEE752-AB9A-5E14-B183-9B77A7A83C93}"/>
              </a:ext>
            </a:extLst>
          </p:cNvPr>
          <p:cNvSpPr/>
          <p:nvPr/>
        </p:nvSpPr>
        <p:spPr>
          <a:xfrm flipV="1">
            <a:off x="2156697" y="4161958"/>
            <a:ext cx="2028185" cy="1340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184144-68C0-9FA8-D199-9091F1EA960A}"/>
              </a:ext>
            </a:extLst>
          </p:cNvPr>
          <p:cNvSpPr/>
          <p:nvPr/>
        </p:nvSpPr>
        <p:spPr>
          <a:xfrm flipV="1">
            <a:off x="2156697" y="4423636"/>
            <a:ext cx="2028185" cy="1340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C0AEC-88FB-817F-789A-9F4F5E3C42A2}"/>
              </a:ext>
            </a:extLst>
          </p:cNvPr>
          <p:cNvSpPr/>
          <p:nvPr/>
        </p:nvSpPr>
        <p:spPr>
          <a:xfrm flipV="1">
            <a:off x="2164079" y="4696530"/>
            <a:ext cx="2028185" cy="13404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82652-EE38-5050-C009-8C7ACB98477A}"/>
              </a:ext>
            </a:extLst>
          </p:cNvPr>
          <p:cNvSpPr/>
          <p:nvPr/>
        </p:nvSpPr>
        <p:spPr>
          <a:xfrm flipV="1">
            <a:off x="2164079" y="5009115"/>
            <a:ext cx="2028185" cy="312588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2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673533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87AB9-45CA-8488-662C-100A807E713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- Desktop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3EB87B2-ACDB-7443-F516-209459DFA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93" y="1228099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79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87AB9-45CA-8488-662C-100A807E713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– Tablet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3F0F5A0-2C51-1773-C7C7-91A1A0F7E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18" y="820729"/>
            <a:ext cx="7772400" cy="58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14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487AB9-45CA-8488-662C-100A807E713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- Mobile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44D7DC0-DF7B-F159-CFC4-3B82974D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230" y="994494"/>
            <a:ext cx="2477362" cy="58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579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3048000" y="1074509"/>
            <a:ext cx="6096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Challenges, Ethical Issues, Favourite pats</a:t>
            </a:r>
          </a:p>
        </p:txBody>
      </p:sp>
    </p:spTree>
    <p:extLst>
      <p:ext uri="{BB962C8B-B14F-4D97-AF65-F5344CB8AC3E}">
        <p14:creationId xmlns:p14="http://schemas.microsoft.com/office/powerpoint/2010/main" val="4270641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400049" y="451397"/>
            <a:ext cx="110585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Challenges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Broken Header: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Couldn’t make the logo sit on the left with the navbar on the right. 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Solution: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align-items: flex-start; and margin-left: auto;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5" name="Picture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2144921C-DF5B-CC69-C5D8-52C9F2666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4" y="2201049"/>
            <a:ext cx="6029325" cy="1370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698858-C658-3DA6-8E26-95899F802ECA}"/>
              </a:ext>
            </a:extLst>
          </p:cNvPr>
          <p:cNvSpPr txBox="1"/>
          <p:nvPr/>
        </p:nvSpPr>
        <p:spPr>
          <a:xfrm>
            <a:off x="400048" y="3571878"/>
            <a:ext cx="110585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Floating Footer: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Footer was halfway up the page instead of at the bottom.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Solution: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Flexbox on the body container and flex-direction: column;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8790FB-62AF-1E10-C9DE-BB67922F7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4" y="4596176"/>
            <a:ext cx="5872165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0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171449" y="1094335"/>
            <a:ext cx="46434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Broken Header: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Extra margin at the top of the page.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Solution: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adding this reset to  index.scss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4" name="Picture 3" descr="A blurry image of a sunset&#10;&#10;Description automatically generated">
            <a:extLst>
              <a:ext uri="{FF2B5EF4-FFF2-40B4-BE49-F238E27FC236}">
                <a16:creationId xmlns:a16="http://schemas.microsoft.com/office/drawing/2014/main" id="{D43317BA-339B-5F07-3BFC-A63C5256F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7458" r="869"/>
          <a:stretch/>
        </p:blipFill>
        <p:spPr>
          <a:xfrm>
            <a:off x="5136354" y="3623865"/>
            <a:ext cx="1585913" cy="2930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B5D61-E9D3-D4AA-5030-2418B2712DCE}"/>
              </a:ext>
            </a:extLst>
          </p:cNvPr>
          <p:cNvSpPr txBox="1"/>
          <p:nvPr/>
        </p:nvSpPr>
        <p:spPr>
          <a:xfrm>
            <a:off x="400049" y="451397"/>
            <a:ext cx="11058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Challenges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9" name="Picture 8" descr="A blurry image of a sunset&#10;&#10;Description automatically generated">
            <a:extLst>
              <a:ext uri="{FF2B5EF4-FFF2-40B4-BE49-F238E27FC236}">
                <a16:creationId xmlns:a16="http://schemas.microsoft.com/office/drawing/2014/main" id="{B22C4A8D-2BBB-E0B2-52B2-20B860E46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84"/>
          <a:stretch/>
        </p:blipFill>
        <p:spPr>
          <a:xfrm>
            <a:off x="5136354" y="998787"/>
            <a:ext cx="1585914" cy="2697287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E5178F5-36EC-2EAD-55ED-F3AA50CBF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18" y="2959474"/>
            <a:ext cx="3365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92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171449" y="1094335"/>
            <a:ext cx="11844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Couldn’t modify font-size: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My media query was changing the font-size at above 600px instead of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B5D61-E9D3-D4AA-5030-2418B2712DCE}"/>
              </a:ext>
            </a:extLst>
          </p:cNvPr>
          <p:cNvSpPr txBox="1"/>
          <p:nvPr/>
        </p:nvSpPr>
        <p:spPr>
          <a:xfrm>
            <a:off x="400049" y="451397"/>
            <a:ext cx="11058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Challenges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3421AF0-3CFB-EAAE-FD98-3CF068EC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2117678"/>
            <a:ext cx="4142416" cy="3429000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8B87156-7B9D-D1E3-354A-1E3FE6772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4" b="93790"/>
          <a:stretch/>
        </p:blipFill>
        <p:spPr>
          <a:xfrm>
            <a:off x="426945" y="2144574"/>
            <a:ext cx="4102072" cy="2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9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171449" y="1094335"/>
            <a:ext cx="118443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Couldn’t modify font-size: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My media query was changing the font-size at above 600px instead of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B5D61-E9D3-D4AA-5030-2418B2712DCE}"/>
              </a:ext>
            </a:extLst>
          </p:cNvPr>
          <p:cNvSpPr txBox="1"/>
          <p:nvPr/>
        </p:nvSpPr>
        <p:spPr>
          <a:xfrm>
            <a:off x="400049" y="451397"/>
            <a:ext cx="11058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Challenges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63421AF0-3CFB-EAAE-FD98-3CF068EC7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2117678"/>
            <a:ext cx="4142416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B9BF4D-39B0-B632-EB53-32898C6E6654}"/>
              </a:ext>
            </a:extLst>
          </p:cNvPr>
          <p:cNvSpPr txBox="1"/>
          <p:nvPr/>
        </p:nvSpPr>
        <p:spPr>
          <a:xfrm>
            <a:off x="171448" y="5546678"/>
            <a:ext cx="118443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Solution: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} in the wrong spot. Just had to move the .contact-section up 2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0564C0E-4826-DD1C-604B-1D7ABFAD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117678"/>
            <a:ext cx="4142416" cy="3326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55ACEC-CE37-4A7F-4C79-7B1EFFA93A3F}"/>
                  </a:ext>
                </a:extLst>
              </p14:cNvPr>
              <p14:cNvContentPartPr/>
              <p14:nvPr/>
            </p14:nvContentPartPr>
            <p14:xfrm>
              <a:off x="229288" y="4228274"/>
              <a:ext cx="2043360" cy="1345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55ACEC-CE37-4A7F-4C79-7B1EFFA93A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968" y="4223954"/>
                <a:ext cx="2052000" cy="13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AC47D5-D51D-8E74-F718-956612E28BD7}"/>
                  </a:ext>
                </a:extLst>
              </p14:cNvPr>
              <p14:cNvContentPartPr/>
              <p14:nvPr/>
            </p14:nvContentPartPr>
            <p14:xfrm>
              <a:off x="6911248" y="3969794"/>
              <a:ext cx="1890000" cy="1275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AC47D5-D51D-8E74-F718-956612E28B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928" y="3965474"/>
                <a:ext cx="1898640" cy="12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C42151-3B4C-DC6E-FE5F-6B1A23694B7D}"/>
                  </a:ext>
                </a:extLst>
              </p14:cNvPr>
              <p14:cNvContentPartPr/>
              <p14:nvPr/>
            </p14:nvContentPartPr>
            <p14:xfrm>
              <a:off x="6533968" y="5109914"/>
              <a:ext cx="410760" cy="407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C42151-3B4C-DC6E-FE5F-6B1A23694B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9648" y="5105594"/>
                <a:ext cx="4194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9DD641-D682-207B-9B89-505FF055E3D6}"/>
                  </a:ext>
                </a:extLst>
              </p14:cNvPr>
              <p14:cNvContentPartPr/>
              <p14:nvPr/>
            </p14:nvContentPartPr>
            <p14:xfrm>
              <a:off x="424768" y="3925874"/>
              <a:ext cx="406080" cy="348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9DD641-D682-207B-9B89-505FF055E3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448" y="3921554"/>
                <a:ext cx="414720" cy="35676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8F45377-C222-F23E-8732-1B2F3041E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74" b="93790"/>
          <a:stretch/>
        </p:blipFill>
        <p:spPr>
          <a:xfrm>
            <a:off x="426945" y="2144574"/>
            <a:ext cx="4102072" cy="2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5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1129553" y="511909"/>
            <a:ext cx="972894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Ethical Issues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Worrying about “stealing”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Initially, I was concerned about the integrity of using any code I might have to find somewhere else without citing.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 realised that it’s not the same as stealing a melody or lyrics in a song. Coding is simply too varied, and it’s more just about applying rules.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There was very little if any code that I needed from an outside source anyway. I avoided using a stylesheet from elsewhere because I felt I wouldn’t learn as much, and it would probably take longer modifying someone else's code than just trying my own first. 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75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E3898-7048-3374-FA4B-4162411618F7}"/>
              </a:ext>
            </a:extLst>
          </p:cNvPr>
          <p:cNvSpPr txBox="1"/>
          <p:nvPr/>
        </p:nvSpPr>
        <p:spPr>
          <a:xfrm>
            <a:off x="1198742" y="20746"/>
            <a:ext cx="97289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Favourite Parts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 did it! (I’m not from a tech background). I learned so much!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Love the colours!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ChatGPT made it funny and motivated me.</a:t>
            </a:r>
          </a:p>
        </p:txBody>
      </p:sp>
      <p:pic>
        <p:nvPicPr>
          <p:cNvPr id="3" name="Picture 2" descr="A screenshot of a color palette&#10;&#10;Description automatically generated">
            <a:extLst>
              <a:ext uri="{FF2B5EF4-FFF2-40B4-BE49-F238E27FC236}">
                <a16:creationId xmlns:a16="http://schemas.microsoft.com/office/drawing/2014/main" id="{FC10C607-12E3-B846-1302-0097C9CC9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6" t="23143" r="1624" b="49044"/>
          <a:stretch/>
        </p:blipFill>
        <p:spPr>
          <a:xfrm>
            <a:off x="4215652" y="1008037"/>
            <a:ext cx="3422276" cy="678555"/>
          </a:xfrm>
          <a:prstGeom prst="rect">
            <a:avLst/>
          </a:prstGeo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0F887A3C-010A-0E29-786B-1847EF77E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49" y="2543234"/>
            <a:ext cx="3969939" cy="376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D12E7-0CDE-E5E1-54ED-5118952E49C2}"/>
              </a:ext>
            </a:extLst>
          </p:cNvPr>
          <p:cNvSpPr txBox="1"/>
          <p:nvPr/>
        </p:nvSpPr>
        <p:spPr>
          <a:xfrm>
            <a:off x="4249368" y="2094460"/>
            <a:ext cx="37606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A fun way to express my humour!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The pic of Newcastle worked so well with the colours I’d already picked.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It features our cats!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2A59ED-9137-C5CD-FBDD-0B61577C84DD}"/>
              </a:ext>
            </a:extLst>
          </p:cNvPr>
          <p:cNvGrpSpPr/>
          <p:nvPr/>
        </p:nvGrpSpPr>
        <p:grpSpPr>
          <a:xfrm>
            <a:off x="8829828" y="3290250"/>
            <a:ext cx="1795379" cy="768627"/>
            <a:chOff x="8282038" y="3712572"/>
            <a:chExt cx="1795379" cy="768627"/>
          </a:xfrm>
        </p:grpSpPr>
        <p:pic>
          <p:nvPicPr>
            <p:cNvPr id="9" name="Picture 8" descr="A blue cat logo&#10;&#10;Description automatically generated with medium confidence">
              <a:extLst>
                <a:ext uri="{FF2B5EF4-FFF2-40B4-BE49-F238E27FC236}">
                  <a16:creationId xmlns:a16="http://schemas.microsoft.com/office/drawing/2014/main" id="{D2D4C228-C0FF-80D3-1E27-7FA259AA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7617" y="3719199"/>
              <a:ext cx="939800" cy="762000"/>
            </a:xfrm>
            <a:prstGeom prst="rect">
              <a:avLst/>
            </a:prstGeom>
          </p:spPr>
        </p:pic>
        <p:pic>
          <p:nvPicPr>
            <p:cNvPr id="11" name="Picture 10" descr="A logo of a cat&#10;&#10;Description automatically generated">
              <a:extLst>
                <a:ext uri="{FF2B5EF4-FFF2-40B4-BE49-F238E27FC236}">
                  <a16:creationId xmlns:a16="http://schemas.microsoft.com/office/drawing/2014/main" id="{3242F37E-1FBB-72AA-55EF-3F6523016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2038" y="3712572"/>
              <a:ext cx="855579" cy="762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8C6F8-6709-5E54-3FAD-82668F02911F}"/>
              </a:ext>
            </a:extLst>
          </p:cNvPr>
          <p:cNvGrpSpPr/>
          <p:nvPr/>
        </p:nvGrpSpPr>
        <p:grpSpPr>
          <a:xfrm>
            <a:off x="8474701" y="2027552"/>
            <a:ext cx="2518557" cy="596592"/>
            <a:chOff x="4741208" y="3712572"/>
            <a:chExt cx="2518557" cy="596592"/>
          </a:xfrm>
        </p:grpSpPr>
        <p:pic>
          <p:nvPicPr>
            <p:cNvPr id="15" name="Picture 14" descr="A blue background with white letters&#10;&#10;Description automatically generated">
              <a:extLst>
                <a:ext uri="{FF2B5EF4-FFF2-40B4-BE49-F238E27FC236}">
                  <a16:creationId xmlns:a16="http://schemas.microsoft.com/office/drawing/2014/main" id="{9F96083D-3558-4808-9619-94B8264FF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370" t="886" r="63837" b="30458"/>
            <a:stretch/>
          </p:blipFill>
          <p:spPr>
            <a:xfrm>
              <a:off x="4741208" y="3712573"/>
              <a:ext cx="1252817" cy="596591"/>
            </a:xfrm>
            <a:prstGeom prst="rect">
              <a:avLst/>
            </a:prstGeom>
          </p:spPr>
        </p:pic>
        <p:pic>
          <p:nvPicPr>
            <p:cNvPr id="17" name="Picture 16" descr="A blue letter on a blue background&#10;&#10;Description automatically generated">
              <a:extLst>
                <a:ext uri="{FF2B5EF4-FFF2-40B4-BE49-F238E27FC236}">
                  <a16:creationId xmlns:a16="http://schemas.microsoft.com/office/drawing/2014/main" id="{B322A09C-657C-78B8-6673-EF6E0126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4025" y="3712572"/>
              <a:ext cx="1265740" cy="59659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975331-22F5-9D61-84A4-86EE4A3FBDE4}"/>
              </a:ext>
            </a:extLst>
          </p:cNvPr>
          <p:cNvGrpSpPr/>
          <p:nvPr/>
        </p:nvGrpSpPr>
        <p:grpSpPr>
          <a:xfrm>
            <a:off x="8770228" y="2672074"/>
            <a:ext cx="1914579" cy="576061"/>
            <a:chOff x="8185590" y="2792427"/>
            <a:chExt cx="1914579" cy="576061"/>
          </a:xfrm>
        </p:grpSpPr>
        <p:pic>
          <p:nvPicPr>
            <p:cNvPr id="13" name="Picture 12" descr="A blue screen with text&#10;&#10;Description automatically generated">
              <a:extLst>
                <a:ext uri="{FF2B5EF4-FFF2-40B4-BE49-F238E27FC236}">
                  <a16:creationId xmlns:a16="http://schemas.microsoft.com/office/drawing/2014/main" id="{7D21B789-E950-07AB-516E-DD3418E6C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726" t="18823" b="11393"/>
            <a:stretch/>
          </p:blipFill>
          <p:spPr>
            <a:xfrm>
              <a:off x="9114865" y="2792427"/>
              <a:ext cx="985304" cy="576061"/>
            </a:xfrm>
            <a:prstGeom prst="rect">
              <a:avLst/>
            </a:prstGeom>
          </p:spPr>
        </p:pic>
        <p:pic>
          <p:nvPicPr>
            <p:cNvPr id="19" name="Picture 18" descr="A blue rectangular object with text&#10;&#10;Description automatically generated">
              <a:extLst>
                <a:ext uri="{FF2B5EF4-FFF2-40B4-BE49-F238E27FC236}">
                  <a16:creationId xmlns:a16="http://schemas.microsoft.com/office/drawing/2014/main" id="{EB5B7182-5553-A3A2-D712-147D51320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824" t="13636" b="17638"/>
            <a:stretch/>
          </p:blipFill>
          <p:spPr>
            <a:xfrm>
              <a:off x="8185590" y="2792427"/>
              <a:ext cx="985303" cy="576061"/>
            </a:xfrm>
            <a:prstGeom prst="rect">
              <a:avLst/>
            </a:prstGeom>
          </p:spPr>
        </p:pic>
      </p:grpSp>
      <p:pic>
        <p:nvPicPr>
          <p:cNvPr id="24" name="Picture 23" descr="A body of water with a building in the background&#10;&#10;Description automatically generated">
            <a:extLst>
              <a:ext uri="{FF2B5EF4-FFF2-40B4-BE49-F238E27FC236}">
                <a16:creationId xmlns:a16="http://schemas.microsoft.com/office/drawing/2014/main" id="{5E922756-FF5B-AC9D-D133-F2FCE15B19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4855" y="4094365"/>
            <a:ext cx="3604568" cy="20313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4DEB43-B9E4-7042-084F-59A5E6636250}"/>
              </a:ext>
            </a:extLst>
          </p:cNvPr>
          <p:cNvSpPr txBox="1"/>
          <p:nvPr/>
        </p:nvSpPr>
        <p:spPr>
          <a:xfrm>
            <a:off x="7976348" y="1300311"/>
            <a:ext cx="432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The buttons and logos change colour!</a:t>
            </a:r>
          </a:p>
        </p:txBody>
      </p:sp>
      <p:pic>
        <p:nvPicPr>
          <p:cNvPr id="28" name="Picture 27" descr="A cat wearing a blue and white shirt&#10;&#10;Description automatically generated">
            <a:extLst>
              <a:ext uri="{FF2B5EF4-FFF2-40B4-BE49-F238E27FC236}">
                <a16:creationId xmlns:a16="http://schemas.microsoft.com/office/drawing/2014/main" id="{8405620C-196E-D8D1-874C-B16739FD86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157" r="10496" b="3196"/>
          <a:stretch/>
        </p:blipFill>
        <p:spPr>
          <a:xfrm>
            <a:off x="4318746" y="4908321"/>
            <a:ext cx="1725152" cy="1559259"/>
          </a:xfrm>
          <a:prstGeom prst="rect">
            <a:avLst/>
          </a:prstGeom>
        </p:spPr>
      </p:pic>
      <p:pic>
        <p:nvPicPr>
          <p:cNvPr id="30" name="Picture 29" descr="A cat with a firefighter hat&#10;&#10;Description automatically generated">
            <a:extLst>
              <a:ext uri="{FF2B5EF4-FFF2-40B4-BE49-F238E27FC236}">
                <a16:creationId xmlns:a16="http://schemas.microsoft.com/office/drawing/2014/main" id="{FA912D0C-EC62-A3B9-F0B3-1B26424AD3B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235"/>
          <a:stretch/>
        </p:blipFill>
        <p:spPr>
          <a:xfrm>
            <a:off x="6377835" y="4851558"/>
            <a:ext cx="1531279" cy="16208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4FD62B1-8F6C-AFC1-F045-B3A1947FAEE0}"/>
              </a:ext>
            </a:extLst>
          </p:cNvPr>
          <p:cNvSpPr txBox="1"/>
          <p:nvPr/>
        </p:nvSpPr>
        <p:spPr>
          <a:xfrm>
            <a:off x="4278963" y="6454441"/>
            <a:ext cx="24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rgbClr val="CCCCCC"/>
                </a:solidFill>
                <a:latin typeface="Menlo" panose="020B0609030804020204" pitchFamily="49" charset="0"/>
              </a:rPr>
              <a:t>Freddie Purrcury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0E1014-1261-0BD8-21C4-1C6C853FAFA8}"/>
              </a:ext>
            </a:extLst>
          </p:cNvPr>
          <p:cNvSpPr txBox="1"/>
          <p:nvPr/>
        </p:nvSpPr>
        <p:spPr>
          <a:xfrm>
            <a:off x="6345828" y="6467580"/>
            <a:ext cx="2424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i="1" dirty="0">
                <a:solidFill>
                  <a:srgbClr val="CCCCCC"/>
                </a:solidFill>
                <a:latin typeface="Menlo" panose="020B0609030804020204" pitchFamily="49" charset="0"/>
              </a:rPr>
              <a:t>Purrincess Zelda</a:t>
            </a:r>
          </a:p>
        </p:txBody>
      </p:sp>
    </p:spTree>
    <p:extLst>
      <p:ext uri="{BB962C8B-B14F-4D97-AF65-F5344CB8AC3E}">
        <p14:creationId xmlns:p14="http://schemas.microsoft.com/office/powerpoint/2010/main" val="222915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FF52A-B48E-E322-27BA-090661FD0CE6}"/>
              </a:ext>
            </a:extLst>
          </p:cNvPr>
          <p:cNvSpPr txBox="1"/>
          <p:nvPr/>
        </p:nvSpPr>
        <p:spPr>
          <a:xfrm>
            <a:off x="1392865" y="335164"/>
            <a:ext cx="883565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Logo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I tried to design a logo that looked like code. </a:t>
            </a:r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51876784-75D3-C2F1-060D-FD92EA1D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3038"/>
            <a:ext cx="6286500" cy="1371600"/>
          </a:xfrm>
          <a:prstGeom prst="rect">
            <a:avLst/>
          </a:prstGeom>
        </p:spPr>
      </p:pic>
      <p:pic>
        <p:nvPicPr>
          <p:cNvPr id="7" name="Picture 6" descr="A black and white letter&#10;&#10;Description automatically generated">
            <a:extLst>
              <a:ext uri="{FF2B5EF4-FFF2-40B4-BE49-F238E27FC236}">
                <a16:creationId xmlns:a16="http://schemas.microsoft.com/office/drawing/2014/main" id="{3B40F5A1-A553-D392-36F2-320C1ACDB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7" y="2982724"/>
            <a:ext cx="5206553" cy="89255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41F7C309-2D4C-1857-69DE-CC3DDE629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865" y="4460874"/>
            <a:ext cx="2179010" cy="950245"/>
          </a:xfrm>
          <a:prstGeom prst="rect">
            <a:avLst/>
          </a:prstGeom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C837287E-1D05-1E27-9F63-51169A58E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027" y="4460874"/>
            <a:ext cx="1934054" cy="843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E57962-08CD-2912-33EC-3031701F5AFB}"/>
              </a:ext>
            </a:extLst>
          </p:cNvPr>
          <p:cNvSpPr txBox="1"/>
          <p:nvPr/>
        </p:nvSpPr>
        <p:spPr>
          <a:xfrm>
            <a:off x="7458075" y="1843951"/>
            <a:ext cx="393072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Unfortunately, my attempts at using a free online tool looked terrible...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However, I did like the concept, so I decided that I just would make this with text.</a:t>
            </a:r>
          </a:p>
        </p:txBody>
      </p:sp>
    </p:spTree>
    <p:extLst>
      <p:ext uri="{BB962C8B-B14F-4D97-AF65-F5344CB8AC3E}">
        <p14:creationId xmlns:p14="http://schemas.microsoft.com/office/powerpoint/2010/main" val="1991717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447554" y="2459504"/>
            <a:ext cx="112968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Thank you </a:t>
            </a:r>
            <a:b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 your time!</a:t>
            </a:r>
          </a:p>
        </p:txBody>
      </p:sp>
    </p:spTree>
    <p:extLst>
      <p:ext uri="{BB962C8B-B14F-4D97-AF65-F5344CB8AC3E}">
        <p14:creationId xmlns:p14="http://schemas.microsoft.com/office/powerpoint/2010/main" val="4187955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14567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C447E3-8124-6E30-5D88-C3FB60BBF562}"/>
              </a:ext>
            </a:extLst>
          </p:cNvPr>
          <p:cNvSpPr txBox="1"/>
          <p:nvPr/>
        </p:nvSpPr>
        <p:spPr>
          <a:xfrm>
            <a:off x="486137" y="451397"/>
            <a:ext cx="1106539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Components</a:t>
            </a:r>
          </a:p>
          <a:p>
            <a:pPr algn="ctr"/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I wanted my website to feature the following components:</a:t>
            </a:r>
          </a:p>
          <a:p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Logo: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Intended to function as the home button and to give myself a brand that a client or potential employer might remember.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Navbar: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To demonstrate that I can make a website easy to navigate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Contact page: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A call to action. For people who want me to get back to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 on every page: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My socials can be clicked and linked to once the viewer decides they’d like to know more about me or contact me directly without the contact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Phone number link for mobile: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If viewed on a phone you could call me to chat straight away.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Entertaining blog posts and tongue in cheek CV: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I’ve always benefited most when I’ve leaned into my personality and sense of humour. This could be my point of difference between myself and another candidate for a job. </a:t>
            </a:r>
          </a:p>
        </p:txBody>
      </p:sp>
    </p:spTree>
    <p:extLst>
      <p:ext uri="{BB962C8B-B14F-4D97-AF65-F5344CB8AC3E}">
        <p14:creationId xmlns:p14="http://schemas.microsoft.com/office/powerpoint/2010/main" val="1404566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1488</TotalTime>
  <Words>1424</Words>
  <Application>Microsoft Macintosh PowerPoint</Application>
  <PresentationFormat>Widescreen</PresentationFormat>
  <Paragraphs>296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Century Gothic</vt:lpstr>
      <vt:lpstr>Menlo</vt:lpstr>
      <vt:lpstr>Wingdings 3</vt:lpstr>
      <vt:lpstr>Ion</vt:lpstr>
      <vt:lpstr>Reece Doyle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Reece Doyle</dc:title>
  <dc:creator>Reece Doyle</dc:creator>
  <cp:lastModifiedBy>Reece Doyle</cp:lastModifiedBy>
  <cp:revision>9</cp:revision>
  <dcterms:created xsi:type="dcterms:W3CDTF">2023-11-16T04:48:32Z</dcterms:created>
  <dcterms:modified xsi:type="dcterms:W3CDTF">2023-11-17T05:36:59Z</dcterms:modified>
</cp:coreProperties>
</file>